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0"/>
  </p:notesMasterIdLst>
  <p:sldIdLst>
    <p:sldId id="431" r:id="rId2"/>
    <p:sldId id="327" r:id="rId3"/>
    <p:sldId id="328" r:id="rId4"/>
    <p:sldId id="355" r:id="rId5"/>
    <p:sldId id="256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299" r:id="rId61"/>
    <p:sldId id="300" r:id="rId62"/>
    <p:sldId id="289" r:id="rId63"/>
    <p:sldId id="291" r:id="rId64"/>
    <p:sldId id="459" r:id="rId65"/>
    <p:sldId id="458" r:id="rId66"/>
    <p:sldId id="287" r:id="rId67"/>
    <p:sldId id="445" r:id="rId68"/>
    <p:sldId id="422" r:id="rId69"/>
    <p:sldId id="296" r:id="rId70"/>
    <p:sldId id="277" r:id="rId71"/>
    <p:sldId id="283" r:id="rId72"/>
    <p:sldId id="284" r:id="rId73"/>
    <p:sldId id="285" r:id="rId74"/>
    <p:sldId id="286" r:id="rId75"/>
    <p:sldId id="301" r:id="rId76"/>
    <p:sldId id="302" r:id="rId77"/>
    <p:sldId id="359" r:id="rId78"/>
    <p:sldId id="360" r:id="rId79"/>
    <p:sldId id="368" r:id="rId80"/>
    <p:sldId id="372" r:id="rId81"/>
    <p:sldId id="397" r:id="rId82"/>
    <p:sldId id="341" r:id="rId83"/>
    <p:sldId id="303" r:id="rId84"/>
    <p:sldId id="369" r:id="rId85"/>
    <p:sldId id="370" r:id="rId86"/>
    <p:sldId id="371" r:id="rId87"/>
    <p:sldId id="343" r:id="rId88"/>
    <p:sldId id="348" r:id="rId89"/>
    <p:sldId id="342" r:id="rId90"/>
    <p:sldId id="349" r:id="rId91"/>
    <p:sldId id="345" r:id="rId92"/>
    <p:sldId id="346" r:id="rId93"/>
    <p:sldId id="347" r:id="rId94"/>
    <p:sldId id="399" r:id="rId95"/>
    <p:sldId id="448" r:id="rId96"/>
    <p:sldId id="374" r:id="rId97"/>
    <p:sldId id="373" r:id="rId98"/>
    <p:sldId id="398" r:id="rId99"/>
    <p:sldId id="376" r:id="rId100"/>
    <p:sldId id="392" r:id="rId101"/>
    <p:sldId id="375" r:id="rId102"/>
    <p:sldId id="380" r:id="rId103"/>
    <p:sldId id="383" r:id="rId104"/>
    <p:sldId id="384" r:id="rId105"/>
    <p:sldId id="385" r:id="rId106"/>
    <p:sldId id="381" r:id="rId107"/>
    <p:sldId id="387" r:id="rId108"/>
    <p:sldId id="386" r:id="rId109"/>
    <p:sldId id="388" r:id="rId110"/>
    <p:sldId id="391" r:id="rId111"/>
    <p:sldId id="393" r:id="rId112"/>
    <p:sldId id="389" r:id="rId113"/>
    <p:sldId id="394" r:id="rId114"/>
    <p:sldId id="395" r:id="rId115"/>
    <p:sldId id="462" r:id="rId116"/>
    <p:sldId id="464" r:id="rId117"/>
    <p:sldId id="461" r:id="rId118"/>
    <p:sldId id="396" r:id="rId119"/>
    <p:sldId id="390" r:id="rId120"/>
    <p:sldId id="382" r:id="rId121"/>
    <p:sldId id="463" r:id="rId122"/>
    <p:sldId id="400" r:id="rId123"/>
    <p:sldId id="351" r:id="rId124"/>
    <p:sldId id="352" r:id="rId125"/>
    <p:sldId id="314" r:id="rId126"/>
    <p:sldId id="315" r:id="rId127"/>
    <p:sldId id="403" r:id="rId128"/>
    <p:sldId id="404" r:id="rId129"/>
    <p:sldId id="405" r:id="rId130"/>
    <p:sldId id="406" r:id="rId131"/>
    <p:sldId id="377" r:id="rId132"/>
    <p:sldId id="378" r:id="rId133"/>
    <p:sldId id="379" r:id="rId134"/>
    <p:sldId id="407" r:id="rId135"/>
    <p:sldId id="402" r:id="rId136"/>
    <p:sldId id="465" r:id="rId137"/>
    <p:sldId id="466" r:id="rId138"/>
    <p:sldId id="306" r:id="rId139"/>
    <p:sldId id="358" r:id="rId140"/>
    <p:sldId id="307" r:id="rId141"/>
    <p:sldId id="308" r:id="rId142"/>
    <p:sldId id="309" r:id="rId143"/>
    <p:sldId id="310" r:id="rId144"/>
    <p:sldId id="311" r:id="rId145"/>
    <p:sldId id="312" r:id="rId146"/>
    <p:sldId id="313" r:id="rId147"/>
    <p:sldId id="316" r:id="rId148"/>
    <p:sldId id="317" r:id="rId149"/>
    <p:sldId id="353" r:id="rId150"/>
    <p:sldId id="354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318" r:id="rId159"/>
    <p:sldId id="460" r:id="rId160"/>
    <p:sldId id="430" r:id="rId161"/>
    <p:sldId id="436" r:id="rId162"/>
    <p:sldId id="439" r:id="rId163"/>
    <p:sldId id="437" r:id="rId164"/>
    <p:sldId id="440" r:id="rId165"/>
    <p:sldId id="441" r:id="rId166"/>
    <p:sldId id="442" r:id="rId167"/>
    <p:sldId id="443" r:id="rId168"/>
    <p:sldId id="447" r:id="rId16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>
        <p:scale>
          <a:sx n="100" d="100"/>
          <a:sy n="100" d="100"/>
        </p:scale>
        <p:origin x="3900" y="14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9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10C455-2032-4D61-9EA8-FA836FE898CD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C00A90D-92CD-45D0-BAB8-C03D5FD4F513}">
      <dgm:prSet phldrT="[Text]" phldr="1"/>
      <dgm:spPr/>
      <dgm:t>
        <a:bodyPr/>
        <a:lstStyle/>
        <a:p>
          <a:endParaRPr lang="de-DE" dirty="0"/>
        </a:p>
      </dgm:t>
    </dgm:pt>
    <dgm:pt modelId="{70F10A97-EACB-47CB-931D-C314A89539DD}" type="parTrans" cxnId="{C7E2507D-5B76-4E46-AD15-5D8E5B1E9BFE}">
      <dgm:prSet/>
      <dgm:spPr/>
      <dgm:t>
        <a:bodyPr/>
        <a:lstStyle/>
        <a:p>
          <a:endParaRPr lang="de-DE"/>
        </a:p>
      </dgm:t>
    </dgm:pt>
    <dgm:pt modelId="{2AD3D594-FCBF-4F9D-81B2-AC99575578BD}" type="sibTrans" cxnId="{C7E2507D-5B76-4E46-AD15-5D8E5B1E9BFE}">
      <dgm:prSet/>
      <dgm:spPr/>
      <dgm:t>
        <a:bodyPr/>
        <a:lstStyle/>
        <a:p>
          <a:endParaRPr lang="de-DE"/>
        </a:p>
      </dgm:t>
    </dgm:pt>
    <dgm:pt modelId="{2B4D022A-279B-453A-92DD-F014094F9C69}">
      <dgm:prSet phldrT="[Text]" custT="1"/>
      <dgm:spPr/>
      <dgm:t>
        <a:bodyPr/>
        <a:lstStyle/>
        <a:p>
          <a:r>
            <a:rPr lang="de-DE" sz="2700" dirty="0" err="1"/>
            <a:t>Predictive</a:t>
          </a:r>
          <a:r>
            <a:rPr lang="de-DE" sz="2700" dirty="0"/>
            <a:t> Analysis</a:t>
          </a:r>
          <a:br>
            <a:rPr lang="de-DE" sz="2700" dirty="0"/>
          </a:br>
          <a:r>
            <a:rPr lang="de-DE" sz="1600" dirty="0"/>
            <a:t>E.g., </a:t>
          </a:r>
          <a:r>
            <a:rPr lang="de-DE" sz="1600" dirty="0" err="1"/>
            <a:t>predictive</a:t>
          </a:r>
          <a:r>
            <a:rPr lang="de-DE" sz="1600" dirty="0"/>
            <a:t> </a:t>
          </a:r>
          <a:r>
            <a:rPr lang="de-DE" sz="1600" dirty="0" err="1"/>
            <a:t>maintenance</a:t>
          </a:r>
          <a:r>
            <a:rPr lang="de-DE" sz="1600" dirty="0"/>
            <a:t>: </a:t>
          </a:r>
          <a:r>
            <a:rPr lang="de-DE" sz="1600" dirty="0" err="1"/>
            <a:t>Replace</a:t>
          </a:r>
          <a:r>
            <a:rPr lang="de-DE" sz="1600" dirty="0"/>
            <a:t> </a:t>
          </a:r>
          <a:r>
            <a:rPr lang="de-DE" sz="1600" dirty="0" err="1"/>
            <a:t>parts</a:t>
          </a:r>
          <a:r>
            <a:rPr lang="de-DE" sz="1600" dirty="0"/>
            <a:t> </a:t>
          </a:r>
          <a:r>
            <a:rPr lang="de-DE" sz="1600" i="1" dirty="0" err="1"/>
            <a:t>before</a:t>
          </a:r>
          <a:r>
            <a:rPr lang="de-DE" sz="1600" dirty="0"/>
            <a:t> </a:t>
          </a:r>
          <a:r>
            <a:rPr lang="de-DE" sz="1600" dirty="0" err="1"/>
            <a:t>they</a:t>
          </a:r>
          <a:r>
            <a:rPr lang="de-DE" sz="1600" dirty="0"/>
            <a:t> </a:t>
          </a:r>
          <a:r>
            <a:rPr lang="de-DE" sz="1600" dirty="0" err="1"/>
            <a:t>fail</a:t>
          </a:r>
          <a:endParaRPr lang="de-DE" sz="2700" dirty="0"/>
        </a:p>
      </dgm:t>
    </dgm:pt>
    <dgm:pt modelId="{87493FDE-26F4-4A01-B900-A4F00F7BE8F6}" type="parTrans" cxnId="{4FBA94C8-9F2A-499C-A165-A7EDCC0056E3}">
      <dgm:prSet/>
      <dgm:spPr/>
      <dgm:t>
        <a:bodyPr/>
        <a:lstStyle/>
        <a:p>
          <a:endParaRPr lang="de-DE"/>
        </a:p>
      </dgm:t>
    </dgm:pt>
    <dgm:pt modelId="{862ADAB6-1502-4EE2-9DF5-2A2E72E54AF8}" type="sibTrans" cxnId="{4FBA94C8-9F2A-499C-A165-A7EDCC0056E3}">
      <dgm:prSet/>
      <dgm:spPr/>
      <dgm:t>
        <a:bodyPr/>
        <a:lstStyle/>
        <a:p>
          <a:endParaRPr lang="de-DE"/>
        </a:p>
      </dgm:t>
    </dgm:pt>
    <dgm:pt modelId="{DEC70ABE-B622-4A67-96B1-36A845C7BCF8}">
      <dgm:prSet phldrT="[Text]" phldr="1"/>
      <dgm:spPr/>
      <dgm:t>
        <a:bodyPr/>
        <a:lstStyle/>
        <a:p>
          <a:endParaRPr lang="de-DE"/>
        </a:p>
      </dgm:t>
    </dgm:pt>
    <dgm:pt modelId="{B1560A27-B3A4-4776-981F-CCD3BB3FD71D}" type="parTrans" cxnId="{C8E90EF3-BCFB-4AFC-913A-94C9328E5414}">
      <dgm:prSet/>
      <dgm:spPr/>
      <dgm:t>
        <a:bodyPr/>
        <a:lstStyle/>
        <a:p>
          <a:endParaRPr lang="de-DE"/>
        </a:p>
      </dgm:t>
    </dgm:pt>
    <dgm:pt modelId="{015CDDF8-943C-4118-ACC8-D1F182687D4A}" type="sibTrans" cxnId="{C8E90EF3-BCFB-4AFC-913A-94C9328E5414}">
      <dgm:prSet/>
      <dgm:spPr/>
      <dgm:t>
        <a:bodyPr/>
        <a:lstStyle/>
        <a:p>
          <a:endParaRPr lang="de-DE"/>
        </a:p>
      </dgm:t>
    </dgm:pt>
    <dgm:pt modelId="{E2848A94-0F0F-4C86-AA57-24D27A7AF66A}">
      <dgm:prSet phldrT="[Text]" custT="1"/>
      <dgm:spPr/>
      <dgm:t>
        <a:bodyPr/>
        <a:lstStyle/>
        <a:p>
          <a:r>
            <a:rPr lang="de-DE" sz="2700" dirty="0"/>
            <a:t>Real-time CEP</a:t>
          </a:r>
        </a:p>
        <a:p>
          <a:r>
            <a:rPr lang="de-DE" sz="1600" dirty="0"/>
            <a:t>E.g., </a:t>
          </a:r>
          <a:r>
            <a:rPr lang="de-DE" sz="1600" dirty="0" err="1"/>
            <a:t>act</a:t>
          </a:r>
          <a:r>
            <a:rPr lang="de-DE" sz="1600" dirty="0"/>
            <a:t> on </a:t>
          </a:r>
          <a:r>
            <a:rPr lang="de-DE" sz="1600" dirty="0" err="1"/>
            <a:t>failures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C9231C33-CD52-456E-B5CE-6956EEA09440}" type="parTrans" cxnId="{4C12DE6C-B3FE-431C-9BCB-90CF3E4E1558}">
      <dgm:prSet/>
      <dgm:spPr/>
      <dgm:t>
        <a:bodyPr/>
        <a:lstStyle/>
        <a:p>
          <a:endParaRPr lang="de-DE"/>
        </a:p>
      </dgm:t>
    </dgm:pt>
    <dgm:pt modelId="{F6A0908C-91D8-4E1E-BE3E-AF2AF388057B}" type="sibTrans" cxnId="{4C12DE6C-B3FE-431C-9BCB-90CF3E4E1558}">
      <dgm:prSet/>
      <dgm:spPr/>
      <dgm:t>
        <a:bodyPr/>
        <a:lstStyle/>
        <a:p>
          <a:endParaRPr lang="de-DE"/>
        </a:p>
      </dgm:t>
    </dgm:pt>
    <dgm:pt modelId="{14CFBCF9-18C1-4BFD-80C4-BC0111F5FE6D}">
      <dgm:prSet phldrT="[Text]" phldr="1"/>
      <dgm:spPr/>
      <dgm:t>
        <a:bodyPr/>
        <a:lstStyle/>
        <a:p>
          <a:endParaRPr lang="de-DE"/>
        </a:p>
      </dgm:t>
    </dgm:pt>
    <dgm:pt modelId="{B73D9887-D91B-4A46-B27F-82D1252BC4CE}" type="parTrans" cxnId="{A79E37BF-768D-4D01-8C6C-0DF968ECD694}">
      <dgm:prSet/>
      <dgm:spPr/>
      <dgm:t>
        <a:bodyPr/>
        <a:lstStyle/>
        <a:p>
          <a:endParaRPr lang="de-DE"/>
        </a:p>
      </dgm:t>
    </dgm:pt>
    <dgm:pt modelId="{73CDC71E-3ACE-43AB-BCCC-80EA38D46797}" type="sibTrans" cxnId="{A79E37BF-768D-4D01-8C6C-0DF968ECD694}">
      <dgm:prSet/>
      <dgm:spPr/>
      <dgm:t>
        <a:bodyPr/>
        <a:lstStyle/>
        <a:p>
          <a:endParaRPr lang="de-DE"/>
        </a:p>
      </dgm:t>
    </dgm:pt>
    <dgm:pt modelId="{1DD4C932-3673-4A9F-B3C7-173750163026}">
      <dgm:prSet phldrT="[Text]" custT="1"/>
      <dgm:spPr/>
      <dgm:t>
        <a:bodyPr/>
        <a:lstStyle/>
        <a:p>
          <a:r>
            <a:rPr lang="de-DE" sz="2700" dirty="0"/>
            <a:t>Event Reporting</a:t>
          </a:r>
        </a:p>
        <a:p>
          <a:r>
            <a:rPr lang="de-DE" sz="1600" dirty="0"/>
            <a:t>E.g., </a:t>
          </a:r>
          <a:r>
            <a:rPr lang="de-DE" sz="1600" dirty="0" err="1"/>
            <a:t>report</a:t>
          </a:r>
          <a:r>
            <a:rPr lang="de-DE" sz="1600" dirty="0"/>
            <a:t> on all </a:t>
          </a:r>
          <a:r>
            <a:rPr lang="de-DE" sz="1600" dirty="0" err="1"/>
            <a:t>operations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1C0F73DE-B2E7-4E1E-A747-47DC290570A3}" type="parTrans" cxnId="{A1BC5E40-9873-4BBE-81E1-26C79926467E}">
      <dgm:prSet/>
      <dgm:spPr/>
      <dgm:t>
        <a:bodyPr/>
        <a:lstStyle/>
        <a:p>
          <a:endParaRPr lang="de-DE"/>
        </a:p>
      </dgm:t>
    </dgm:pt>
    <dgm:pt modelId="{2107290C-4EAB-4ADC-9FFD-DC58D8DB2650}" type="sibTrans" cxnId="{A1BC5E40-9873-4BBE-81E1-26C79926467E}">
      <dgm:prSet/>
      <dgm:spPr/>
      <dgm:t>
        <a:bodyPr/>
        <a:lstStyle/>
        <a:p>
          <a:endParaRPr lang="de-DE"/>
        </a:p>
      </dgm:t>
    </dgm:pt>
    <dgm:pt modelId="{6CDE3E7A-C29A-4B51-BB54-E64BE94B8854}" type="pres">
      <dgm:prSet presAssocID="{F110C455-2032-4D61-9EA8-FA836FE898CD}" presName="Name0" presStyleCnt="0">
        <dgm:presLayoutVars>
          <dgm:dir/>
          <dgm:animLvl val="lvl"/>
          <dgm:resizeHandles val="exact"/>
        </dgm:presLayoutVars>
      </dgm:prSet>
      <dgm:spPr/>
    </dgm:pt>
    <dgm:pt modelId="{AA552775-6DFA-497F-8197-0956AEF5E0C2}" type="pres">
      <dgm:prSet presAssocID="{CC00A90D-92CD-45D0-BAB8-C03D5FD4F513}" presName="compositeNode" presStyleCnt="0">
        <dgm:presLayoutVars>
          <dgm:bulletEnabled val="1"/>
        </dgm:presLayoutVars>
      </dgm:prSet>
      <dgm:spPr/>
    </dgm:pt>
    <dgm:pt modelId="{8FE46528-E962-406B-B3DD-4B684B6BEC96}" type="pres">
      <dgm:prSet presAssocID="{CC00A90D-92CD-45D0-BAB8-C03D5FD4F513}" presName="bgRect" presStyleLbl="node1" presStyleIdx="0" presStyleCnt="3"/>
      <dgm:spPr/>
    </dgm:pt>
    <dgm:pt modelId="{FAF95009-9D85-4AD1-AE46-4A3F07E5EB84}" type="pres">
      <dgm:prSet presAssocID="{CC00A90D-92CD-45D0-BAB8-C03D5FD4F51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B98FAD1-07C8-44F8-A62B-D83E59461699}" type="pres">
      <dgm:prSet presAssocID="{CC00A90D-92CD-45D0-BAB8-C03D5FD4F513}" presName="childNode" presStyleLbl="node1" presStyleIdx="0" presStyleCnt="3">
        <dgm:presLayoutVars>
          <dgm:bulletEnabled val="1"/>
        </dgm:presLayoutVars>
      </dgm:prSet>
      <dgm:spPr/>
    </dgm:pt>
    <dgm:pt modelId="{A48625C4-C8D5-4A97-9D46-DE1A26F06E15}" type="pres">
      <dgm:prSet presAssocID="{2AD3D594-FCBF-4F9D-81B2-AC99575578BD}" presName="hSp" presStyleCnt="0"/>
      <dgm:spPr/>
    </dgm:pt>
    <dgm:pt modelId="{59093FB8-AD94-4597-95BD-7C207C042A70}" type="pres">
      <dgm:prSet presAssocID="{2AD3D594-FCBF-4F9D-81B2-AC99575578BD}" presName="vProcSp" presStyleCnt="0"/>
      <dgm:spPr/>
    </dgm:pt>
    <dgm:pt modelId="{62A2C596-68D0-42C2-8E9C-E3A3C47753A0}" type="pres">
      <dgm:prSet presAssocID="{2AD3D594-FCBF-4F9D-81B2-AC99575578BD}" presName="vSp1" presStyleCnt="0"/>
      <dgm:spPr/>
    </dgm:pt>
    <dgm:pt modelId="{89F21E41-5F64-48C7-97E8-30185B80668A}" type="pres">
      <dgm:prSet presAssocID="{2AD3D594-FCBF-4F9D-81B2-AC99575578BD}" presName="simulatedConn" presStyleLbl="solidFgAcc1" presStyleIdx="0" presStyleCnt="2"/>
      <dgm:spPr/>
    </dgm:pt>
    <dgm:pt modelId="{A0FE34EC-53C3-49D9-9B7A-C5CE48463AFD}" type="pres">
      <dgm:prSet presAssocID="{2AD3D594-FCBF-4F9D-81B2-AC99575578BD}" presName="vSp2" presStyleCnt="0"/>
      <dgm:spPr/>
    </dgm:pt>
    <dgm:pt modelId="{3092F836-E809-4CD2-B0C6-3A69F8CF372E}" type="pres">
      <dgm:prSet presAssocID="{2AD3D594-FCBF-4F9D-81B2-AC99575578BD}" presName="sibTrans" presStyleCnt="0"/>
      <dgm:spPr/>
    </dgm:pt>
    <dgm:pt modelId="{B83C12D4-9695-4C2E-A05E-09550B9DA906}" type="pres">
      <dgm:prSet presAssocID="{DEC70ABE-B622-4A67-96B1-36A845C7BCF8}" presName="compositeNode" presStyleCnt="0">
        <dgm:presLayoutVars>
          <dgm:bulletEnabled val="1"/>
        </dgm:presLayoutVars>
      </dgm:prSet>
      <dgm:spPr/>
    </dgm:pt>
    <dgm:pt modelId="{EE6E1B53-BC61-4F7B-8FA6-B8064A2F85A5}" type="pres">
      <dgm:prSet presAssocID="{DEC70ABE-B622-4A67-96B1-36A845C7BCF8}" presName="bgRect" presStyleLbl="node1" presStyleIdx="1" presStyleCnt="3"/>
      <dgm:spPr/>
    </dgm:pt>
    <dgm:pt modelId="{41C120B9-D50D-48D5-8726-64EC785D5C11}" type="pres">
      <dgm:prSet presAssocID="{DEC70ABE-B622-4A67-96B1-36A845C7BCF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CDE40AED-EA2E-467E-AA11-B42520D399E6}" type="pres">
      <dgm:prSet presAssocID="{DEC70ABE-B622-4A67-96B1-36A845C7BCF8}" presName="childNode" presStyleLbl="node1" presStyleIdx="1" presStyleCnt="3">
        <dgm:presLayoutVars>
          <dgm:bulletEnabled val="1"/>
        </dgm:presLayoutVars>
      </dgm:prSet>
      <dgm:spPr/>
    </dgm:pt>
    <dgm:pt modelId="{D3BC05A0-5405-455E-8851-32138CEA8C73}" type="pres">
      <dgm:prSet presAssocID="{015CDDF8-943C-4118-ACC8-D1F182687D4A}" presName="hSp" presStyleCnt="0"/>
      <dgm:spPr/>
    </dgm:pt>
    <dgm:pt modelId="{A235ECF5-9D03-4F3B-8855-E2DF599A81C5}" type="pres">
      <dgm:prSet presAssocID="{015CDDF8-943C-4118-ACC8-D1F182687D4A}" presName="vProcSp" presStyleCnt="0"/>
      <dgm:spPr/>
    </dgm:pt>
    <dgm:pt modelId="{0750E931-80CA-473A-9812-AA61935ACBFB}" type="pres">
      <dgm:prSet presAssocID="{015CDDF8-943C-4118-ACC8-D1F182687D4A}" presName="vSp1" presStyleCnt="0"/>
      <dgm:spPr/>
    </dgm:pt>
    <dgm:pt modelId="{3970900C-16CC-4267-993B-4CC30A009F56}" type="pres">
      <dgm:prSet presAssocID="{015CDDF8-943C-4118-ACC8-D1F182687D4A}" presName="simulatedConn" presStyleLbl="solidFgAcc1" presStyleIdx="1" presStyleCnt="2"/>
      <dgm:spPr/>
    </dgm:pt>
    <dgm:pt modelId="{74F05A82-D92E-477E-82BB-2E1B835A8C65}" type="pres">
      <dgm:prSet presAssocID="{015CDDF8-943C-4118-ACC8-D1F182687D4A}" presName="vSp2" presStyleCnt="0"/>
      <dgm:spPr/>
    </dgm:pt>
    <dgm:pt modelId="{967F0C6C-1B2D-4CCD-B283-518BBE060329}" type="pres">
      <dgm:prSet presAssocID="{015CDDF8-943C-4118-ACC8-D1F182687D4A}" presName="sibTrans" presStyleCnt="0"/>
      <dgm:spPr/>
    </dgm:pt>
    <dgm:pt modelId="{2EB0448B-0599-4A83-B689-FA9479EE7D32}" type="pres">
      <dgm:prSet presAssocID="{14CFBCF9-18C1-4BFD-80C4-BC0111F5FE6D}" presName="compositeNode" presStyleCnt="0">
        <dgm:presLayoutVars>
          <dgm:bulletEnabled val="1"/>
        </dgm:presLayoutVars>
      </dgm:prSet>
      <dgm:spPr/>
    </dgm:pt>
    <dgm:pt modelId="{EFC825CC-5F99-4D7D-956B-C14AED22408B}" type="pres">
      <dgm:prSet presAssocID="{14CFBCF9-18C1-4BFD-80C4-BC0111F5FE6D}" presName="bgRect" presStyleLbl="node1" presStyleIdx="2" presStyleCnt="3"/>
      <dgm:spPr/>
    </dgm:pt>
    <dgm:pt modelId="{7BAC8D79-AF1F-4DCA-8436-40F6DF4D78E1}" type="pres">
      <dgm:prSet presAssocID="{14CFBCF9-18C1-4BFD-80C4-BC0111F5FE6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AC7C306-0C34-463E-8B96-B2BC62C7A1E9}" type="pres">
      <dgm:prSet presAssocID="{14CFBCF9-18C1-4BFD-80C4-BC0111F5FE6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35E1107-E950-4932-8D92-F33B24497BE5}" type="presOf" srcId="{DEC70ABE-B622-4A67-96B1-36A845C7BCF8}" destId="{EE6E1B53-BC61-4F7B-8FA6-B8064A2F85A5}" srcOrd="0" destOrd="0" presId="urn:microsoft.com/office/officeart/2005/8/layout/hProcess7"/>
    <dgm:cxn modelId="{284F830A-A43C-418F-BA46-35CE40401FF5}" type="presOf" srcId="{CC00A90D-92CD-45D0-BAB8-C03D5FD4F513}" destId="{8FE46528-E962-406B-B3DD-4B684B6BEC96}" srcOrd="0" destOrd="0" presId="urn:microsoft.com/office/officeart/2005/8/layout/hProcess7"/>
    <dgm:cxn modelId="{6B198E27-A9D8-4311-ACA8-8E2A7F456F8F}" type="presOf" srcId="{DEC70ABE-B622-4A67-96B1-36A845C7BCF8}" destId="{41C120B9-D50D-48D5-8726-64EC785D5C11}" srcOrd="1" destOrd="0" presId="urn:microsoft.com/office/officeart/2005/8/layout/hProcess7"/>
    <dgm:cxn modelId="{2DCC0B2B-6DF5-4C43-9F8D-F5C698604A06}" type="presOf" srcId="{2B4D022A-279B-453A-92DD-F014094F9C69}" destId="{3B98FAD1-07C8-44F8-A62B-D83E59461699}" srcOrd="0" destOrd="0" presId="urn:microsoft.com/office/officeart/2005/8/layout/hProcess7"/>
    <dgm:cxn modelId="{A1BC5E40-9873-4BBE-81E1-26C79926467E}" srcId="{14CFBCF9-18C1-4BFD-80C4-BC0111F5FE6D}" destId="{1DD4C932-3673-4A9F-B3C7-173750163026}" srcOrd="0" destOrd="0" parTransId="{1C0F73DE-B2E7-4E1E-A747-47DC290570A3}" sibTransId="{2107290C-4EAB-4ADC-9FFD-DC58D8DB2650}"/>
    <dgm:cxn modelId="{0BD5DC44-28B7-4CDC-8C7C-02A8BD72E8BC}" type="presOf" srcId="{14CFBCF9-18C1-4BFD-80C4-BC0111F5FE6D}" destId="{EFC825CC-5F99-4D7D-956B-C14AED22408B}" srcOrd="0" destOrd="0" presId="urn:microsoft.com/office/officeart/2005/8/layout/hProcess7"/>
    <dgm:cxn modelId="{9F442449-E23E-4EEF-8605-9D9E2AB1AE53}" type="presOf" srcId="{14CFBCF9-18C1-4BFD-80C4-BC0111F5FE6D}" destId="{7BAC8D79-AF1F-4DCA-8436-40F6DF4D78E1}" srcOrd="1" destOrd="0" presId="urn:microsoft.com/office/officeart/2005/8/layout/hProcess7"/>
    <dgm:cxn modelId="{4C12DE6C-B3FE-431C-9BCB-90CF3E4E1558}" srcId="{DEC70ABE-B622-4A67-96B1-36A845C7BCF8}" destId="{E2848A94-0F0F-4C86-AA57-24D27A7AF66A}" srcOrd="0" destOrd="0" parTransId="{C9231C33-CD52-456E-B5CE-6956EEA09440}" sibTransId="{F6A0908C-91D8-4E1E-BE3E-AF2AF388057B}"/>
    <dgm:cxn modelId="{33718C79-7603-4EDE-A8CD-E0121935C7F6}" type="presOf" srcId="{F110C455-2032-4D61-9EA8-FA836FE898CD}" destId="{6CDE3E7A-C29A-4B51-BB54-E64BE94B8854}" srcOrd="0" destOrd="0" presId="urn:microsoft.com/office/officeart/2005/8/layout/hProcess7"/>
    <dgm:cxn modelId="{C7E2507D-5B76-4E46-AD15-5D8E5B1E9BFE}" srcId="{F110C455-2032-4D61-9EA8-FA836FE898CD}" destId="{CC00A90D-92CD-45D0-BAB8-C03D5FD4F513}" srcOrd="0" destOrd="0" parTransId="{70F10A97-EACB-47CB-931D-C314A89539DD}" sibTransId="{2AD3D594-FCBF-4F9D-81B2-AC99575578BD}"/>
    <dgm:cxn modelId="{9E665A80-42F4-4F3B-A8B0-5DF2FE6931A0}" type="presOf" srcId="{CC00A90D-92CD-45D0-BAB8-C03D5FD4F513}" destId="{FAF95009-9D85-4AD1-AE46-4A3F07E5EB84}" srcOrd="1" destOrd="0" presId="urn:microsoft.com/office/officeart/2005/8/layout/hProcess7"/>
    <dgm:cxn modelId="{8177178E-FE99-456E-8715-BA95981FA002}" type="presOf" srcId="{E2848A94-0F0F-4C86-AA57-24D27A7AF66A}" destId="{CDE40AED-EA2E-467E-AA11-B42520D399E6}" srcOrd="0" destOrd="0" presId="urn:microsoft.com/office/officeart/2005/8/layout/hProcess7"/>
    <dgm:cxn modelId="{A79E37BF-768D-4D01-8C6C-0DF968ECD694}" srcId="{F110C455-2032-4D61-9EA8-FA836FE898CD}" destId="{14CFBCF9-18C1-4BFD-80C4-BC0111F5FE6D}" srcOrd="2" destOrd="0" parTransId="{B73D9887-D91B-4A46-B27F-82D1252BC4CE}" sibTransId="{73CDC71E-3ACE-43AB-BCCC-80EA38D46797}"/>
    <dgm:cxn modelId="{4FBA94C8-9F2A-499C-A165-A7EDCC0056E3}" srcId="{CC00A90D-92CD-45D0-BAB8-C03D5FD4F513}" destId="{2B4D022A-279B-453A-92DD-F014094F9C69}" srcOrd="0" destOrd="0" parTransId="{87493FDE-26F4-4A01-B900-A4F00F7BE8F6}" sibTransId="{862ADAB6-1502-4EE2-9DF5-2A2E72E54AF8}"/>
    <dgm:cxn modelId="{17EA9FDF-EF68-4F58-A80C-C1264A28EFF5}" type="presOf" srcId="{1DD4C932-3673-4A9F-B3C7-173750163026}" destId="{3AC7C306-0C34-463E-8B96-B2BC62C7A1E9}" srcOrd="0" destOrd="0" presId="urn:microsoft.com/office/officeart/2005/8/layout/hProcess7"/>
    <dgm:cxn modelId="{C8E90EF3-BCFB-4AFC-913A-94C9328E5414}" srcId="{F110C455-2032-4D61-9EA8-FA836FE898CD}" destId="{DEC70ABE-B622-4A67-96B1-36A845C7BCF8}" srcOrd="1" destOrd="0" parTransId="{B1560A27-B3A4-4776-981F-CCD3BB3FD71D}" sibTransId="{015CDDF8-943C-4118-ACC8-D1F182687D4A}"/>
    <dgm:cxn modelId="{CCE21FE1-162E-4FE3-9CBE-964B862388E9}" type="presParOf" srcId="{6CDE3E7A-C29A-4B51-BB54-E64BE94B8854}" destId="{AA552775-6DFA-497F-8197-0956AEF5E0C2}" srcOrd="0" destOrd="0" presId="urn:microsoft.com/office/officeart/2005/8/layout/hProcess7"/>
    <dgm:cxn modelId="{98C444A0-A6CB-4F00-BBC6-F6189B05BEF0}" type="presParOf" srcId="{AA552775-6DFA-497F-8197-0956AEF5E0C2}" destId="{8FE46528-E962-406B-B3DD-4B684B6BEC96}" srcOrd="0" destOrd="0" presId="urn:microsoft.com/office/officeart/2005/8/layout/hProcess7"/>
    <dgm:cxn modelId="{8B96806D-6F41-4A1A-9C18-2F0276CABBE7}" type="presParOf" srcId="{AA552775-6DFA-497F-8197-0956AEF5E0C2}" destId="{FAF95009-9D85-4AD1-AE46-4A3F07E5EB84}" srcOrd="1" destOrd="0" presId="urn:microsoft.com/office/officeart/2005/8/layout/hProcess7"/>
    <dgm:cxn modelId="{9A82DB18-FB59-422F-B350-9F5FAF56E1B5}" type="presParOf" srcId="{AA552775-6DFA-497F-8197-0956AEF5E0C2}" destId="{3B98FAD1-07C8-44F8-A62B-D83E59461699}" srcOrd="2" destOrd="0" presId="urn:microsoft.com/office/officeart/2005/8/layout/hProcess7"/>
    <dgm:cxn modelId="{EB837211-BF2F-45C1-A1D1-D5F5FFD0A6A0}" type="presParOf" srcId="{6CDE3E7A-C29A-4B51-BB54-E64BE94B8854}" destId="{A48625C4-C8D5-4A97-9D46-DE1A26F06E15}" srcOrd="1" destOrd="0" presId="urn:microsoft.com/office/officeart/2005/8/layout/hProcess7"/>
    <dgm:cxn modelId="{F50A533F-2EEC-4316-A750-005DB977B59F}" type="presParOf" srcId="{6CDE3E7A-C29A-4B51-BB54-E64BE94B8854}" destId="{59093FB8-AD94-4597-95BD-7C207C042A70}" srcOrd="2" destOrd="0" presId="urn:microsoft.com/office/officeart/2005/8/layout/hProcess7"/>
    <dgm:cxn modelId="{6204E990-1455-4F0D-B96A-3403C120D2BE}" type="presParOf" srcId="{59093FB8-AD94-4597-95BD-7C207C042A70}" destId="{62A2C596-68D0-42C2-8E9C-E3A3C47753A0}" srcOrd="0" destOrd="0" presId="urn:microsoft.com/office/officeart/2005/8/layout/hProcess7"/>
    <dgm:cxn modelId="{20A22788-1AEC-4670-A97C-B38CC2D86B7D}" type="presParOf" srcId="{59093FB8-AD94-4597-95BD-7C207C042A70}" destId="{89F21E41-5F64-48C7-97E8-30185B80668A}" srcOrd="1" destOrd="0" presId="urn:microsoft.com/office/officeart/2005/8/layout/hProcess7"/>
    <dgm:cxn modelId="{D1303FA7-9F75-4140-B667-A7E79D21CDA3}" type="presParOf" srcId="{59093FB8-AD94-4597-95BD-7C207C042A70}" destId="{A0FE34EC-53C3-49D9-9B7A-C5CE48463AFD}" srcOrd="2" destOrd="0" presId="urn:microsoft.com/office/officeart/2005/8/layout/hProcess7"/>
    <dgm:cxn modelId="{3A344FCE-EF1E-491F-8B40-A48DA9372CE9}" type="presParOf" srcId="{6CDE3E7A-C29A-4B51-BB54-E64BE94B8854}" destId="{3092F836-E809-4CD2-B0C6-3A69F8CF372E}" srcOrd="3" destOrd="0" presId="urn:microsoft.com/office/officeart/2005/8/layout/hProcess7"/>
    <dgm:cxn modelId="{23F15422-393B-460F-AF54-891B3D958C25}" type="presParOf" srcId="{6CDE3E7A-C29A-4B51-BB54-E64BE94B8854}" destId="{B83C12D4-9695-4C2E-A05E-09550B9DA906}" srcOrd="4" destOrd="0" presId="urn:microsoft.com/office/officeart/2005/8/layout/hProcess7"/>
    <dgm:cxn modelId="{3EFE4B1A-464C-44EF-B56F-025EE9AF1D25}" type="presParOf" srcId="{B83C12D4-9695-4C2E-A05E-09550B9DA906}" destId="{EE6E1B53-BC61-4F7B-8FA6-B8064A2F85A5}" srcOrd="0" destOrd="0" presId="urn:microsoft.com/office/officeart/2005/8/layout/hProcess7"/>
    <dgm:cxn modelId="{CCA00D7E-7578-47C8-9242-6024E7E5B766}" type="presParOf" srcId="{B83C12D4-9695-4C2E-A05E-09550B9DA906}" destId="{41C120B9-D50D-48D5-8726-64EC785D5C11}" srcOrd="1" destOrd="0" presId="urn:microsoft.com/office/officeart/2005/8/layout/hProcess7"/>
    <dgm:cxn modelId="{55C18601-D5DA-48A4-858E-FD8E5E337AEB}" type="presParOf" srcId="{B83C12D4-9695-4C2E-A05E-09550B9DA906}" destId="{CDE40AED-EA2E-467E-AA11-B42520D399E6}" srcOrd="2" destOrd="0" presId="urn:microsoft.com/office/officeart/2005/8/layout/hProcess7"/>
    <dgm:cxn modelId="{FF587B72-A08D-4D84-8C76-D8CCB3106469}" type="presParOf" srcId="{6CDE3E7A-C29A-4B51-BB54-E64BE94B8854}" destId="{D3BC05A0-5405-455E-8851-32138CEA8C73}" srcOrd="5" destOrd="0" presId="urn:microsoft.com/office/officeart/2005/8/layout/hProcess7"/>
    <dgm:cxn modelId="{1A77F6B5-D4DE-4565-997C-1FE7B21BCB8A}" type="presParOf" srcId="{6CDE3E7A-C29A-4B51-BB54-E64BE94B8854}" destId="{A235ECF5-9D03-4F3B-8855-E2DF599A81C5}" srcOrd="6" destOrd="0" presId="urn:microsoft.com/office/officeart/2005/8/layout/hProcess7"/>
    <dgm:cxn modelId="{469446D8-2275-4A31-AB40-A3A592DBAC11}" type="presParOf" srcId="{A235ECF5-9D03-4F3B-8855-E2DF599A81C5}" destId="{0750E931-80CA-473A-9812-AA61935ACBFB}" srcOrd="0" destOrd="0" presId="urn:microsoft.com/office/officeart/2005/8/layout/hProcess7"/>
    <dgm:cxn modelId="{884A0514-B6B8-4644-A8CC-A927B3B9259D}" type="presParOf" srcId="{A235ECF5-9D03-4F3B-8855-E2DF599A81C5}" destId="{3970900C-16CC-4267-993B-4CC30A009F56}" srcOrd="1" destOrd="0" presId="urn:microsoft.com/office/officeart/2005/8/layout/hProcess7"/>
    <dgm:cxn modelId="{3A2C6E6D-BF26-41A5-84D1-732139CD31F8}" type="presParOf" srcId="{A235ECF5-9D03-4F3B-8855-E2DF599A81C5}" destId="{74F05A82-D92E-477E-82BB-2E1B835A8C65}" srcOrd="2" destOrd="0" presId="urn:microsoft.com/office/officeart/2005/8/layout/hProcess7"/>
    <dgm:cxn modelId="{EC5FE743-D0B3-405F-9A70-665078758A4B}" type="presParOf" srcId="{6CDE3E7A-C29A-4B51-BB54-E64BE94B8854}" destId="{967F0C6C-1B2D-4CCD-B283-518BBE060329}" srcOrd="7" destOrd="0" presId="urn:microsoft.com/office/officeart/2005/8/layout/hProcess7"/>
    <dgm:cxn modelId="{84D5CAE2-9021-450C-BC7D-B5678436976A}" type="presParOf" srcId="{6CDE3E7A-C29A-4B51-BB54-E64BE94B8854}" destId="{2EB0448B-0599-4A83-B689-FA9479EE7D32}" srcOrd="8" destOrd="0" presId="urn:microsoft.com/office/officeart/2005/8/layout/hProcess7"/>
    <dgm:cxn modelId="{FA36F7B9-19A5-49E3-9C90-CB160E179D67}" type="presParOf" srcId="{2EB0448B-0599-4A83-B689-FA9479EE7D32}" destId="{EFC825CC-5F99-4D7D-956B-C14AED22408B}" srcOrd="0" destOrd="0" presId="urn:microsoft.com/office/officeart/2005/8/layout/hProcess7"/>
    <dgm:cxn modelId="{6B5319D4-E2C8-47F7-B158-C96707E80920}" type="presParOf" srcId="{2EB0448B-0599-4A83-B689-FA9479EE7D32}" destId="{7BAC8D79-AF1F-4DCA-8436-40F6DF4D78E1}" srcOrd="1" destOrd="0" presId="urn:microsoft.com/office/officeart/2005/8/layout/hProcess7"/>
    <dgm:cxn modelId="{2232CECA-104C-4B71-833C-A24906324334}" type="presParOf" srcId="{2EB0448B-0599-4A83-B689-FA9479EE7D32}" destId="{3AC7C306-0C34-463E-8B96-B2BC62C7A1E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46528-E962-406B-B3DD-4B684B6BEC96}">
      <dsp:nvSpPr>
        <dsp:cNvPr id="0" name=""/>
        <dsp:cNvSpPr/>
      </dsp:nvSpPr>
      <dsp:spPr>
        <a:xfrm>
          <a:off x="46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 dirty="0"/>
        </a:p>
      </dsp:txBody>
      <dsp:txXfrm rot="16200000">
        <a:off x="-777802" y="1316141"/>
        <a:ext cx="1953601" cy="397073"/>
      </dsp:txXfrm>
    </dsp:sp>
    <dsp:sp modelId="{3B98FAD1-07C8-44F8-A62B-D83E59461699}">
      <dsp:nvSpPr>
        <dsp:cNvPr id="0" name=""/>
        <dsp:cNvSpPr/>
      </dsp:nvSpPr>
      <dsp:spPr>
        <a:xfrm>
          <a:off x="39753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Predictive</a:t>
          </a:r>
          <a:r>
            <a:rPr lang="de-DE" sz="2700" kern="1200" dirty="0"/>
            <a:t> Analysis</a:t>
          </a:r>
          <a:br>
            <a:rPr lang="de-DE" sz="2700" kern="1200" dirty="0"/>
          </a:br>
          <a:r>
            <a:rPr lang="de-DE" sz="1600" kern="1200" dirty="0"/>
            <a:t>E.g., </a:t>
          </a:r>
          <a:r>
            <a:rPr lang="de-DE" sz="1600" kern="1200" dirty="0" err="1"/>
            <a:t>predictive</a:t>
          </a:r>
          <a:r>
            <a:rPr lang="de-DE" sz="1600" kern="1200" dirty="0"/>
            <a:t> </a:t>
          </a:r>
          <a:r>
            <a:rPr lang="de-DE" sz="1600" kern="1200" dirty="0" err="1"/>
            <a:t>maintenance</a:t>
          </a:r>
          <a:r>
            <a:rPr lang="de-DE" sz="1600" kern="1200" dirty="0"/>
            <a:t>: </a:t>
          </a:r>
          <a:r>
            <a:rPr lang="de-DE" sz="1600" kern="1200" dirty="0" err="1"/>
            <a:t>Replace</a:t>
          </a:r>
          <a:r>
            <a:rPr lang="de-DE" sz="1600" kern="1200" dirty="0"/>
            <a:t> </a:t>
          </a:r>
          <a:r>
            <a:rPr lang="de-DE" sz="1600" kern="1200" dirty="0" err="1"/>
            <a:t>parts</a:t>
          </a:r>
          <a:r>
            <a:rPr lang="de-DE" sz="1600" kern="1200" dirty="0"/>
            <a:t> </a:t>
          </a:r>
          <a:r>
            <a:rPr lang="de-DE" sz="1600" i="1" kern="1200" dirty="0" err="1"/>
            <a:t>before</a:t>
          </a:r>
          <a:r>
            <a:rPr lang="de-DE" sz="1600" kern="1200" dirty="0"/>
            <a:t> </a:t>
          </a:r>
          <a:r>
            <a:rPr lang="de-DE" sz="1600" kern="1200" dirty="0" err="1"/>
            <a:t>they</a:t>
          </a:r>
          <a:r>
            <a:rPr lang="de-DE" sz="1600" kern="1200" dirty="0"/>
            <a:t> </a:t>
          </a:r>
          <a:r>
            <a:rPr lang="de-DE" sz="1600" kern="1200" dirty="0" err="1"/>
            <a:t>fail</a:t>
          </a:r>
          <a:endParaRPr lang="de-DE" sz="2700" kern="1200" dirty="0"/>
        </a:p>
      </dsp:txBody>
      <dsp:txXfrm>
        <a:off x="397534" y="537877"/>
        <a:ext cx="1479098" cy="2382440"/>
      </dsp:txXfrm>
    </dsp:sp>
    <dsp:sp modelId="{EE6E1B53-BC61-4F7B-8FA6-B8064A2F85A5}">
      <dsp:nvSpPr>
        <dsp:cNvPr id="0" name=""/>
        <dsp:cNvSpPr/>
      </dsp:nvSpPr>
      <dsp:spPr>
        <a:xfrm>
          <a:off x="2055316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1277052" y="1316141"/>
        <a:ext cx="1953601" cy="397073"/>
      </dsp:txXfrm>
    </dsp:sp>
    <dsp:sp modelId="{89F21E41-5F64-48C7-97E8-30185B80668A}">
      <dsp:nvSpPr>
        <dsp:cNvPr id="0" name=""/>
        <dsp:cNvSpPr/>
      </dsp:nvSpPr>
      <dsp:spPr>
        <a:xfrm rot="5400000">
          <a:off x="1890087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40AED-EA2E-467E-AA11-B42520D399E6}">
      <dsp:nvSpPr>
        <dsp:cNvPr id="0" name=""/>
        <dsp:cNvSpPr/>
      </dsp:nvSpPr>
      <dsp:spPr>
        <a:xfrm>
          <a:off x="2452389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Real-time CEP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act</a:t>
          </a:r>
          <a:r>
            <a:rPr lang="de-DE" sz="1600" kern="1200" dirty="0"/>
            <a:t> on </a:t>
          </a:r>
          <a:r>
            <a:rPr lang="de-DE" sz="1600" kern="1200" dirty="0" err="1"/>
            <a:t>failures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2452389" y="537877"/>
        <a:ext cx="1479098" cy="2382440"/>
      </dsp:txXfrm>
    </dsp:sp>
    <dsp:sp modelId="{EFC825CC-5F99-4D7D-956B-C14AED22408B}">
      <dsp:nvSpPr>
        <dsp:cNvPr id="0" name=""/>
        <dsp:cNvSpPr/>
      </dsp:nvSpPr>
      <dsp:spPr>
        <a:xfrm>
          <a:off x="411017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3331907" y="1316141"/>
        <a:ext cx="1953601" cy="397073"/>
      </dsp:txXfrm>
    </dsp:sp>
    <dsp:sp modelId="{3970900C-16CC-4267-993B-4CC30A009F56}">
      <dsp:nvSpPr>
        <dsp:cNvPr id="0" name=""/>
        <dsp:cNvSpPr/>
      </dsp:nvSpPr>
      <dsp:spPr>
        <a:xfrm rot="5400000">
          <a:off x="3944942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7C306-0C34-463E-8B96-B2BC62C7A1E9}">
      <dsp:nvSpPr>
        <dsp:cNvPr id="0" name=""/>
        <dsp:cNvSpPr/>
      </dsp:nvSpPr>
      <dsp:spPr>
        <a:xfrm>
          <a:off x="450724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Event Reporting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report</a:t>
          </a:r>
          <a:r>
            <a:rPr lang="de-DE" sz="1600" kern="1200" dirty="0"/>
            <a:t> on all </a:t>
          </a:r>
          <a:r>
            <a:rPr lang="de-DE" sz="1600" kern="1200" dirty="0" err="1"/>
            <a:t>operations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4507244" y="537877"/>
        <a:ext cx="1479098" cy="2382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27.08.2025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27.08.2025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12" Type="http://schemas.openxmlformats.org/officeDocument/2006/relationships/image" Target="../media/image12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7.jpeg"/><Relationship Id="rId5" Type="http://schemas.openxmlformats.org/officeDocument/2006/relationships/image" Target="../media/image45.png"/><Relationship Id="rId10" Type="http://schemas.openxmlformats.org/officeDocument/2006/relationships/image" Target="../media/image126.png"/><Relationship Id="rId4" Type="http://schemas.openxmlformats.org/officeDocument/2006/relationships/image" Target="../media/image44.jpeg"/><Relationship Id="rId9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32.png"/><Relationship Id="rId5" Type="http://schemas.openxmlformats.org/officeDocument/2006/relationships/image" Target="../media/image46.png"/><Relationship Id="rId10" Type="http://schemas.openxmlformats.org/officeDocument/2006/relationships/image" Target="../media/image128.png"/><Relationship Id="rId4" Type="http://schemas.openxmlformats.org/officeDocument/2006/relationships/image" Target="../media/image45.png"/><Relationship Id="rId9" Type="http://schemas.openxmlformats.org/officeDocument/2006/relationships/image" Target="../media/image12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7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3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3/3f/Word_vector_illustration.jpg" TargetMode="External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en.wikipedia.org/wiki/en:Creative_Commons" TargetMode="Externa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9.jpeg"/><Relationship Id="rId7" Type="http://schemas.openxmlformats.org/officeDocument/2006/relationships/image" Target="../media/image5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openxmlformats.org/officeDocument/2006/relationships/image" Target="../media/image152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83.pn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12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Third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7B472BA-BA1A-4DB8-A74E-BFE02EB8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EA0338-6AF3-41B2-A677-D820DFC9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8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3A2517AE-9E11-426C-829B-7D1E5845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8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1D0D6ED-A5DE-423D-8565-914E77AED8A3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B439AB4-5458-4E5A-912C-AAA19C26B98E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56575D5-FC1E-45CB-94F7-0ED4533769DB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1E3AB71-6A54-4E49-AFD1-3F2842EBEED5}"/>
              </a:ext>
            </a:extLst>
          </p:cNvPr>
          <p:cNvSpPr txBox="1"/>
          <p:nvPr/>
        </p:nvSpPr>
        <p:spPr>
          <a:xfrm>
            <a:off x="2334087" y="5677948"/>
            <a:ext cx="4723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3DA34E-1C73-4C0B-9173-4C5D56886F81}"/>
              </a:ext>
            </a:extLst>
          </p:cNvPr>
          <p:cNvSpPr txBox="1"/>
          <p:nvPr/>
        </p:nvSpPr>
        <p:spPr>
          <a:xfrm rot="16200000">
            <a:off x="-311357" y="3547239"/>
            <a:ext cx="4014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1845963-626F-4284-A138-05DCFA43BBB2}"/>
              </a:ext>
            </a:extLst>
          </p:cNvPr>
          <p:cNvSpPr txBox="1"/>
          <p:nvPr/>
        </p:nvSpPr>
        <p:spPr>
          <a:xfrm>
            <a:off x="2492990" y="1525506"/>
            <a:ext cx="459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A00EC42A-7C93-4A08-94A9-083652B3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32C15DE-304B-4011-B6E4-B20AE668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EAD3CDF-D2FC-4BDF-9D6E-6E7E6BC7C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1E44921-A8CB-4FFD-A2E5-C6BB5D0FE7D1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BF9C2D5-D027-4A31-ADCA-97520A66E46F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36E92DE-705C-4BE7-B6B8-61CB4DE5E4C2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3">
            <a:extLst>
              <a:ext uri="{FF2B5EF4-FFF2-40B4-BE49-F238E27FC236}">
                <a16:creationId xmlns:a16="http://schemas.microsoft.com/office/drawing/2014/main" id="{C6787125-FF32-49AA-9CC9-4BD6BFF43A5F}"/>
              </a:ext>
            </a:extLst>
          </p:cNvPr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5251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3">
            <a:extLst>
              <a:ext uri="{FF2B5EF4-FFF2-40B4-BE49-F238E27FC236}">
                <a16:creationId xmlns:a16="http://schemas.microsoft.com/office/drawing/2014/main" id="{C6787125-FF32-49AA-9CC9-4BD6BFF43A5F}"/>
              </a:ext>
            </a:extLst>
          </p:cNvPr>
          <p:cNvSpPr/>
          <p:nvPr/>
        </p:nvSpPr>
        <p:spPr>
          <a:xfrm>
            <a:off x="1351467" y="2181528"/>
            <a:ext cx="5020733" cy="2663463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1531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43C7DE6-3969-471C-889C-0FDF11B26B65}"/>
              </a:ext>
            </a:extLst>
          </p:cNvPr>
          <p:cNvGrpSpPr/>
          <p:nvPr/>
        </p:nvGrpSpPr>
        <p:grpSpPr>
          <a:xfrm>
            <a:off x="1259632" y="1633569"/>
            <a:ext cx="5976655" cy="4108728"/>
            <a:chOff x="899601" y="1916832"/>
            <a:chExt cx="5976655" cy="4108728"/>
          </a:xfrm>
        </p:grpSpPr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F958FC4F-6F38-4208-B727-736430EAD3E3}"/>
                </a:ext>
              </a:extLst>
            </p:cNvPr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D52388B9-C476-4D1A-AC87-59DE012BC39B}"/>
                </a:ext>
              </a:extLst>
            </p:cNvPr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3BD5CCE-AFCC-42FD-817D-C8009DEE2F92}"/>
                </a:ext>
              </a:extLst>
            </p:cNvPr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397ADEA-7275-4B3B-AABC-6104FBA67540}"/>
                </a:ext>
              </a:extLst>
            </p:cNvPr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7" name="Freihandform 13">
              <a:extLst>
                <a:ext uri="{FF2B5EF4-FFF2-40B4-BE49-F238E27FC236}">
                  <a16:creationId xmlns:a16="http://schemas.microsoft.com/office/drawing/2014/main" id="{F2FA1CA2-1FE4-49BB-AB14-9678479704EA}"/>
                </a:ext>
              </a:extLst>
            </p:cNvPr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reihandform 15">
              <a:extLst>
                <a:ext uri="{FF2B5EF4-FFF2-40B4-BE49-F238E27FC236}">
                  <a16:creationId xmlns:a16="http://schemas.microsoft.com/office/drawing/2014/main" id="{73A4702E-3DCA-49C5-ABCD-2346E3368D79}"/>
                </a:ext>
              </a:extLst>
            </p:cNvPr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6024C05-B694-4FA5-9A19-FBC9E41A25C2}"/>
              </a:ext>
            </a:extLst>
          </p:cNvPr>
          <p:cNvSpPr txBox="1"/>
          <p:nvPr/>
        </p:nvSpPr>
        <p:spPr>
          <a:xfrm>
            <a:off x="2519763" y="4808308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CA0A4D-5B9D-4F7E-A12C-E27AA292F4A0}"/>
              </a:ext>
            </a:extLst>
          </p:cNvPr>
          <p:cNvSpPr txBox="1"/>
          <p:nvPr/>
        </p:nvSpPr>
        <p:spPr>
          <a:xfrm>
            <a:off x="2241930" y="2381443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900735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2" y="1484784"/>
            <a:ext cx="5976653" cy="4108728"/>
            <a:chOff x="899603" y="1916832"/>
            <a:chExt cx="5976653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394340" y="3649700"/>
              <a:ext cx="2895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</a:t>
              </a:r>
              <a:r>
                <a:rPr lang="de-DE" sz="1400" b="1" dirty="0"/>
                <a:t>Error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D8EB055-3921-45E6-B188-E50B1705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733106"/>
            <a:ext cx="5976655" cy="4108728"/>
            <a:chOff x="899601" y="1916832"/>
            <a:chExt cx="5976655" cy="4108728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796458" y="4329666"/>
              <a:ext cx="2323713" cy="507193"/>
            </a:xfrm>
            <a:prstGeom prst="wedgeRoundRectCallout">
              <a:avLst>
                <a:gd name="adj1" fmla="val -48575"/>
                <a:gd name="adj2" fmla="val -112996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high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bias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694400" y="6040011"/>
            <a:ext cx="775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</a:t>
            </a:r>
            <a:r>
              <a:rPr lang="de-DE" sz="1400" dirty="0" err="1"/>
              <a:t>Underfitting</a:t>
            </a:r>
            <a:r>
              <a:rPr lang="de-DE" sz="1400" dirty="0"/>
              <a:t>                                                                                                                                     (b) </a:t>
            </a:r>
            <a:r>
              <a:rPr lang="de-DE" sz="1400" dirty="0" err="1"/>
              <a:t>Overfitting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D458EFE-A69A-4788-9ABF-BA66040E6F7B}"/>
              </a:ext>
            </a:extLst>
          </p:cNvPr>
          <p:cNvCxnSpPr>
            <a:cxnSpLocks/>
          </p:cNvCxnSpPr>
          <p:nvPr/>
        </p:nvCxnSpPr>
        <p:spPr>
          <a:xfrm>
            <a:off x="3506015" y="3664315"/>
            <a:ext cx="0" cy="144016"/>
          </a:xfrm>
          <a:prstGeom prst="straightConnector1">
            <a:avLst/>
          </a:prstGeom>
          <a:ln w="12700">
            <a:solidFill>
              <a:srgbClr val="FF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bgerundete rechteckige Legende 7">
            <a:extLst>
              <a:ext uri="{FF2B5EF4-FFF2-40B4-BE49-F238E27FC236}">
                <a16:creationId xmlns:a16="http://schemas.microsoft.com/office/drawing/2014/main" id="{F81E0CD9-85BD-4477-8787-528AB73E6D98}"/>
              </a:ext>
            </a:extLst>
          </p:cNvPr>
          <p:cNvSpPr/>
          <p:nvPr/>
        </p:nvSpPr>
        <p:spPr>
          <a:xfrm>
            <a:off x="1427404" y="2686492"/>
            <a:ext cx="2323713" cy="507193"/>
          </a:xfrm>
          <a:prstGeom prst="wedgeRoundRectCallout">
            <a:avLst>
              <a:gd name="adj1" fmla="val 39178"/>
              <a:gd name="adj2" fmla="val 132318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b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variance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D61ED2-7921-40E9-B425-924C82C0B355}"/>
              </a:ext>
            </a:extLst>
          </p:cNvPr>
          <p:cNvCxnSpPr/>
          <p:nvPr/>
        </p:nvCxnSpPr>
        <p:spPr>
          <a:xfrm>
            <a:off x="5020227" y="5477522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11976A1-FF9E-4458-B69D-83802C5DFA41}"/>
              </a:ext>
            </a:extLst>
          </p:cNvPr>
          <p:cNvCxnSpPr/>
          <p:nvPr/>
        </p:nvCxnSpPr>
        <p:spPr>
          <a:xfrm flipV="1">
            <a:off x="5164243" y="1733106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871152D-8E21-4BD9-B6AA-1838A5BEFA95}"/>
              </a:ext>
            </a:extLst>
          </p:cNvPr>
          <p:cNvSpPr txBox="1"/>
          <p:nvPr/>
        </p:nvSpPr>
        <p:spPr>
          <a:xfrm>
            <a:off x="5524283" y="5534057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F82EF36-AE9D-4D30-9A87-7A79E24B74B4}"/>
              </a:ext>
            </a:extLst>
          </p:cNvPr>
          <p:cNvSpPr txBox="1"/>
          <p:nvPr/>
        </p:nvSpPr>
        <p:spPr>
          <a:xfrm rot="16200000">
            <a:off x="3244457" y="3465974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31" name="Freihandform 9">
            <a:extLst>
              <a:ext uri="{FF2B5EF4-FFF2-40B4-BE49-F238E27FC236}">
                <a16:creationId xmlns:a16="http://schemas.microsoft.com/office/drawing/2014/main" id="{247AE744-42D6-4610-BCEC-46F58550EB67}"/>
              </a:ext>
            </a:extLst>
          </p:cNvPr>
          <p:cNvSpPr/>
          <p:nvPr/>
        </p:nvSpPr>
        <p:spPr>
          <a:xfrm flipV="1">
            <a:off x="5164243" y="4805288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reihandform 3">
            <a:extLst>
              <a:ext uri="{FF2B5EF4-FFF2-40B4-BE49-F238E27FC236}">
                <a16:creationId xmlns:a16="http://schemas.microsoft.com/office/drawing/2014/main" id="{6579D738-4AF4-4846-A1AB-390F62F56FF3}"/>
              </a:ext>
            </a:extLst>
          </p:cNvPr>
          <p:cNvSpPr/>
          <p:nvPr/>
        </p:nvSpPr>
        <p:spPr>
          <a:xfrm>
            <a:off x="5184070" y="1997803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B1760D7-94D0-494B-ADB9-A73791CFD3B5}"/>
              </a:ext>
            </a:extLst>
          </p:cNvPr>
          <p:cNvCxnSpPr>
            <a:cxnSpLocks/>
          </p:cNvCxnSpPr>
          <p:nvPr/>
        </p:nvCxnSpPr>
        <p:spPr>
          <a:xfrm>
            <a:off x="10180711" y="3767256"/>
            <a:ext cx="4265" cy="957888"/>
          </a:xfrm>
          <a:prstGeom prst="straightConnector1">
            <a:avLst/>
          </a:prstGeom>
          <a:ln w="12700">
            <a:solidFill>
              <a:srgbClr val="FF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 rechteckige Legende 7">
            <a:extLst>
              <a:ext uri="{FF2B5EF4-FFF2-40B4-BE49-F238E27FC236}">
                <a16:creationId xmlns:a16="http://schemas.microsoft.com/office/drawing/2014/main" id="{DBC11935-D338-43A8-98A9-B7250FD9AE9F}"/>
              </a:ext>
            </a:extLst>
          </p:cNvPr>
          <p:cNvSpPr/>
          <p:nvPr/>
        </p:nvSpPr>
        <p:spPr>
          <a:xfrm>
            <a:off x="7886313" y="4887808"/>
            <a:ext cx="2323713" cy="507193"/>
          </a:xfrm>
          <a:prstGeom prst="wedgeRoundRectCallout">
            <a:avLst>
              <a:gd name="adj1" fmla="val -41580"/>
              <a:gd name="adj2" fmla="val -5891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Abgerundete rechteckige Legende 7">
            <a:extLst>
              <a:ext uri="{FF2B5EF4-FFF2-40B4-BE49-F238E27FC236}">
                <a16:creationId xmlns:a16="http://schemas.microsoft.com/office/drawing/2014/main" id="{2B9ED054-62E0-465A-B570-7096D4E5BE22}"/>
              </a:ext>
            </a:extLst>
          </p:cNvPr>
          <p:cNvSpPr/>
          <p:nvPr/>
        </p:nvSpPr>
        <p:spPr>
          <a:xfrm>
            <a:off x="6724456" y="3771159"/>
            <a:ext cx="2323713" cy="507193"/>
          </a:xfrm>
          <a:prstGeom prst="wedgeRoundRectCallout">
            <a:avLst>
              <a:gd name="adj1" fmla="val 95799"/>
              <a:gd name="adj2" fmla="val 27151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b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variance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737D077C-3B8F-47C0-84EB-24275DEED206}"/>
              </a:ext>
            </a:extLst>
          </p:cNvPr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768A8B1-17A1-471D-89B0-6860344E2B75}"/>
              </a:ext>
            </a:extLst>
          </p:cNvPr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721DD87-ECDB-4455-96A9-CDE79CBC7079}"/>
              </a:ext>
            </a:extLst>
          </p:cNvPr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3027E1-99A9-4AE6-8208-DA33FD65AA0F}"/>
              </a:ext>
            </a:extLst>
          </p:cNvPr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6" name="Freihandform 9">
            <a:extLst>
              <a:ext uri="{FF2B5EF4-FFF2-40B4-BE49-F238E27FC236}">
                <a16:creationId xmlns:a16="http://schemas.microsoft.com/office/drawing/2014/main" id="{ED93D534-3F50-4C79-94A8-5512B580F039}"/>
              </a:ext>
            </a:extLst>
          </p:cNvPr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 7">
            <a:extLst>
              <a:ext uri="{FF2B5EF4-FFF2-40B4-BE49-F238E27FC236}">
                <a16:creationId xmlns:a16="http://schemas.microsoft.com/office/drawing/2014/main" id="{83DC36BE-F22C-4A3A-83A3-662FF6EEBE80}"/>
              </a:ext>
            </a:extLst>
          </p:cNvPr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81C0E90-FCF4-4E56-AD14-C832C674A372}"/>
              </a:ext>
            </a:extLst>
          </p:cNvPr>
          <p:cNvCxnSpPr/>
          <p:nvPr/>
        </p:nvCxnSpPr>
        <p:spPr>
          <a:xfrm>
            <a:off x="7792533" y="5671532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E4F1384-B8B3-4EF4-96B9-7B718F461E2A}"/>
              </a:ext>
            </a:extLst>
          </p:cNvPr>
          <p:cNvCxnSpPr/>
          <p:nvPr/>
        </p:nvCxnSpPr>
        <p:spPr>
          <a:xfrm flipV="1">
            <a:off x="7936549" y="1927116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761F6D0-C51B-4480-A54B-7148CC8896D5}"/>
              </a:ext>
            </a:extLst>
          </p:cNvPr>
          <p:cNvSpPr txBox="1"/>
          <p:nvPr/>
        </p:nvSpPr>
        <p:spPr>
          <a:xfrm>
            <a:off x="8296589" y="5728067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ABB0C0F-D517-48F7-933A-BF2405D77076}"/>
              </a:ext>
            </a:extLst>
          </p:cNvPr>
          <p:cNvSpPr txBox="1"/>
          <p:nvPr/>
        </p:nvSpPr>
        <p:spPr>
          <a:xfrm rot="16200000">
            <a:off x="6016763" y="3659984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2" name="Freihandform 9">
            <a:extLst>
              <a:ext uri="{FF2B5EF4-FFF2-40B4-BE49-F238E27FC236}">
                <a16:creationId xmlns:a16="http://schemas.microsoft.com/office/drawing/2014/main" id="{55301E52-557C-401B-81B4-35446A17103E}"/>
              </a:ext>
            </a:extLst>
          </p:cNvPr>
          <p:cNvSpPr/>
          <p:nvPr/>
        </p:nvSpPr>
        <p:spPr>
          <a:xfrm flipV="1">
            <a:off x="7936549" y="4999298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3">
            <a:extLst>
              <a:ext uri="{FF2B5EF4-FFF2-40B4-BE49-F238E27FC236}">
                <a16:creationId xmlns:a16="http://schemas.microsoft.com/office/drawing/2014/main" id="{84288250-048E-41EF-8C0C-8CFF1C723ECE}"/>
              </a:ext>
            </a:extLst>
          </p:cNvPr>
          <p:cNvSpPr/>
          <p:nvPr/>
        </p:nvSpPr>
        <p:spPr>
          <a:xfrm>
            <a:off x="7956376" y="2191812"/>
            <a:ext cx="5020733" cy="2677348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FDF5B7C-590E-49E6-A6E6-134DA257BEA0}"/>
              </a:ext>
            </a:extLst>
          </p:cNvPr>
          <p:cNvSpPr txBox="1"/>
          <p:nvPr/>
        </p:nvSpPr>
        <p:spPr>
          <a:xfrm>
            <a:off x="9380139" y="521327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D6F26B-3DAD-42C3-8718-15C6590937E5}"/>
              </a:ext>
            </a:extLst>
          </p:cNvPr>
          <p:cNvSpPr txBox="1"/>
          <p:nvPr/>
        </p:nvSpPr>
        <p:spPr>
          <a:xfrm>
            <a:off x="8823710" y="3995191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559629A-606B-4890-8023-9983BDB26891}"/>
              </a:ext>
            </a:extLst>
          </p:cNvPr>
          <p:cNvSpPr txBox="1"/>
          <p:nvPr/>
        </p:nvSpPr>
        <p:spPr>
          <a:xfrm>
            <a:off x="2380368" y="5166543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13FF63E-1D41-4310-B67E-91EE7A134557}"/>
              </a:ext>
            </a:extLst>
          </p:cNvPr>
          <p:cNvSpPr txBox="1"/>
          <p:nvPr/>
        </p:nvSpPr>
        <p:spPr>
          <a:xfrm>
            <a:off x="2102535" y="2739678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18" name="Abgerundete rechteckige Legende 14">
            <a:extLst>
              <a:ext uri="{FF2B5EF4-FFF2-40B4-BE49-F238E27FC236}">
                <a16:creationId xmlns:a16="http://schemas.microsoft.com/office/drawing/2014/main" id="{3EFD9AE7-ACD8-4E82-9F64-61A21689FDFE}"/>
              </a:ext>
            </a:extLst>
          </p:cNvPr>
          <p:cNvSpPr/>
          <p:nvPr/>
        </p:nvSpPr>
        <p:spPr>
          <a:xfrm>
            <a:off x="3858216" y="1960845"/>
            <a:ext cx="2952328" cy="1482596"/>
          </a:xfrm>
          <a:prstGeom prst="wedgeRoundRectCallout">
            <a:avLst>
              <a:gd name="adj1" fmla="val 32362"/>
              <a:gd name="adj2" fmla="val 94223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samples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bgerundete rechteckige Legende 14">
            <a:extLst>
              <a:ext uri="{FF2B5EF4-FFF2-40B4-BE49-F238E27FC236}">
                <a16:creationId xmlns:a16="http://schemas.microsoft.com/office/drawing/2014/main" id="{F5C0B554-123C-4517-9940-636090ED8A57}"/>
              </a:ext>
            </a:extLst>
          </p:cNvPr>
          <p:cNvSpPr/>
          <p:nvPr/>
        </p:nvSpPr>
        <p:spPr>
          <a:xfrm>
            <a:off x="10188624" y="2511520"/>
            <a:ext cx="2952328" cy="1482596"/>
          </a:xfrm>
          <a:prstGeom prst="wedgeRoundRectCallout">
            <a:avLst>
              <a:gd name="adj1" fmla="val 36320"/>
              <a:gd name="adj2" fmla="val 95936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samples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will not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help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9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0B60CE51-E1C3-4EC6-A572-AB5E88B27940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Abgerundete rechteckige Legende 23">
            <a:extLst>
              <a:ext uri="{FF2B5EF4-FFF2-40B4-BE49-F238E27FC236}">
                <a16:creationId xmlns:a16="http://schemas.microsoft.com/office/drawing/2014/main" id="{7836F1F7-7C3A-48DF-8F54-5E201D432A6F}"/>
              </a:ext>
            </a:extLst>
          </p:cNvPr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26" name="Abgerundete rechteckige Legende 24">
            <a:extLst>
              <a:ext uri="{FF2B5EF4-FFF2-40B4-BE49-F238E27FC236}">
                <a16:creationId xmlns:a16="http://schemas.microsoft.com/office/drawing/2014/main" id="{D7AA4B5F-B996-4E8B-9E10-CDB5FF87E89F}"/>
              </a:ext>
            </a:extLst>
          </p:cNvPr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Theano, </a:t>
            </a:r>
            <a:r>
              <a:rPr lang="de-DE" sz="1600" dirty="0" err="1">
                <a:solidFill>
                  <a:srgbClr val="000000"/>
                </a:solidFill>
              </a:rPr>
              <a:t>Pytorch</a:t>
            </a:r>
            <a:r>
              <a:rPr lang="de-DE" sz="1600" dirty="0">
                <a:solidFill>
                  <a:srgbClr val="000000"/>
                </a:solidFill>
              </a:rPr>
              <a:t> …</a:t>
            </a:r>
          </a:p>
        </p:txBody>
      </p:sp>
      <p:pic>
        <p:nvPicPr>
          <p:cNvPr id="27" name="Picture 6" descr="Bildergebnis fÃ¼r google cloud logo">
            <a:extLst>
              <a:ext uri="{FF2B5EF4-FFF2-40B4-BE49-F238E27FC236}">
                <a16:creationId xmlns:a16="http://schemas.microsoft.com/office/drawing/2014/main" id="{227A2F16-291B-45AE-87B2-E8739FDA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Bildergebnis fÃ¼r ibm watson logo">
            <a:extLst>
              <a:ext uri="{FF2B5EF4-FFF2-40B4-BE49-F238E27FC236}">
                <a16:creationId xmlns:a16="http://schemas.microsoft.com/office/drawing/2014/main" id="{22AB2FBD-DD05-4CDF-818E-DB54AC15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Bildergebnis fÃ¼r ms azure logo">
            <a:extLst>
              <a:ext uri="{FF2B5EF4-FFF2-40B4-BE49-F238E27FC236}">
                <a16:creationId xmlns:a16="http://schemas.microsoft.com/office/drawing/2014/main" id="{16F9EDA0-A5DF-466A-A0FB-A26D2814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Bildergebnis fÃ¼r tensorflow logo">
            <a:extLst>
              <a:ext uri="{FF2B5EF4-FFF2-40B4-BE49-F238E27FC236}">
                <a16:creationId xmlns:a16="http://schemas.microsoft.com/office/drawing/2014/main" id="{B65478A9-9223-432F-BB44-017D6268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Bildergebnis fÃ¼r scikit learn logo">
            <a:extLst>
              <a:ext uri="{FF2B5EF4-FFF2-40B4-BE49-F238E27FC236}">
                <a16:creationId xmlns:a16="http://schemas.microsoft.com/office/drawing/2014/main" id="{4917E8D3-B8CC-4FC6-B4B1-17011A3E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Bildergebnis fÃ¼r apache spark mllib logo">
            <a:extLst>
              <a:ext uri="{FF2B5EF4-FFF2-40B4-BE49-F238E27FC236}">
                <a16:creationId xmlns:a16="http://schemas.microsoft.com/office/drawing/2014/main" id="{21B427E1-AF37-4944-86B0-F3BB05E3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7C76905-398A-4B8D-85D2-F2C3A7EA103F}"/>
              </a:ext>
            </a:extLst>
          </p:cNvPr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E22D2C-A8F8-4DEA-BBA0-391A6E35B50B}"/>
              </a:ext>
            </a:extLst>
          </p:cNvPr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717E159-E3D1-471B-9C6B-68AC83B33F9D}"/>
              </a:ext>
            </a:extLst>
          </p:cNvPr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463BF9F-AB35-4752-9BB4-686F1D2AD0C9}"/>
              </a:ext>
            </a:extLst>
          </p:cNvPr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5">
            <a:extLst>
              <a:ext uri="{FF2B5EF4-FFF2-40B4-BE49-F238E27FC236}">
                <a16:creationId xmlns:a16="http://schemas.microsoft.com/office/drawing/2014/main" id="{6D4C7EC5-9869-42FD-B461-ABA805A60691}"/>
              </a:ext>
            </a:extLst>
          </p:cNvPr>
          <p:cNvSpPr/>
          <p:nvPr/>
        </p:nvSpPr>
        <p:spPr bwMode="auto">
          <a:xfrm>
            <a:off x="6732300" y="2348850"/>
            <a:ext cx="2304320" cy="792110"/>
          </a:xfrm>
          <a:prstGeom prst="wedgeRoundRectCallout">
            <a:avLst>
              <a:gd name="adj1" fmla="val -149807"/>
              <a:gd name="adj2" fmla="val 6879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RapidMiner, KNIME, …</a:t>
            </a:r>
          </a:p>
        </p:txBody>
      </p:sp>
      <p:pic>
        <p:nvPicPr>
          <p:cNvPr id="38" name="Picture 12" descr="Bildergebnis fÃ¼r spss logo">
            <a:extLst>
              <a:ext uri="{FF2B5EF4-FFF2-40B4-BE49-F238E27FC236}">
                <a16:creationId xmlns:a16="http://schemas.microsoft.com/office/drawing/2014/main" id="{2BA3B92B-E4D6-4C38-B8AB-4867D7D16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15" y="3098989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Bildergebnis fÃ¼r rapidminer logo">
            <a:extLst>
              <a:ext uri="{FF2B5EF4-FFF2-40B4-BE49-F238E27FC236}">
                <a16:creationId xmlns:a16="http://schemas.microsoft.com/office/drawing/2014/main" id="{8B98F02F-D69C-4494-9CC6-67EE26B1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4" y="3083852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bgerundete rechteckige Legende 30">
            <a:extLst>
              <a:ext uri="{FF2B5EF4-FFF2-40B4-BE49-F238E27FC236}">
                <a16:creationId xmlns:a16="http://schemas.microsoft.com/office/drawing/2014/main" id="{CDDB4505-A54B-4FE2-BB48-DF08A861E714}"/>
              </a:ext>
            </a:extLst>
          </p:cNvPr>
          <p:cNvSpPr/>
          <p:nvPr/>
        </p:nvSpPr>
        <p:spPr bwMode="auto">
          <a:xfrm>
            <a:off x="6732300" y="4701796"/>
            <a:ext cx="2304320" cy="556631"/>
          </a:xfrm>
          <a:prstGeom prst="wedgeRoundRectCallout">
            <a:avLst>
              <a:gd name="adj1" fmla="val -138642"/>
              <a:gd name="adj2" fmla="val -1081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1" name="Abgerundete rechteckige Legende 31">
            <a:extLst>
              <a:ext uri="{FF2B5EF4-FFF2-40B4-BE49-F238E27FC236}">
                <a16:creationId xmlns:a16="http://schemas.microsoft.com/office/drawing/2014/main" id="{96FA1D90-8C51-47C8-A0BC-DC6CECB86C3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2" name="Picture 2" descr="Bildergebnis fÃ¼r keras logo">
            <a:extLst>
              <a:ext uri="{FF2B5EF4-FFF2-40B4-BE49-F238E27FC236}">
                <a16:creationId xmlns:a16="http://schemas.microsoft.com/office/drawing/2014/main" id="{F9195939-AA68-4BB1-8C7C-9DE16F6F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" descr="Datei:KNIMELogoTM.svg – Wikipedia">
            <a:extLst>
              <a:ext uri="{FF2B5EF4-FFF2-40B4-BE49-F238E27FC236}">
                <a16:creationId xmlns:a16="http://schemas.microsoft.com/office/drawing/2014/main" id="{3CFA2A7B-9E13-4C4C-BA85-C33C6A99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99" y="3248356"/>
            <a:ext cx="863907" cy="2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7" grpId="0" animBg="1"/>
      <p:bldP spid="40" grpId="0" animBg="1"/>
      <p:bldP spid="4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0185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2D9C8A4-1303-981F-872D-369513BBD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0" t="18900" r="16001" b="20202"/>
          <a:stretch/>
        </p:blipFill>
        <p:spPr bwMode="auto">
          <a:xfrm>
            <a:off x="2555776" y="1052736"/>
            <a:ext cx="439248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5F312CC-1EAA-1BEF-1566-8B947DD84C23}"/>
              </a:ext>
            </a:extLst>
          </p:cNvPr>
          <p:cNvSpPr txBox="1"/>
          <p:nvPr/>
        </p:nvSpPr>
        <p:spPr>
          <a:xfrm>
            <a:off x="179512" y="6021288"/>
            <a:ext cx="993710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https://upload.wikimedia.org/wikipedia/commons/3/3f/Word_vector_illustration.jpg</a:t>
            </a:r>
            <a:endParaRPr lang="de-DE" sz="1200" dirty="0"/>
          </a:p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w:en:Creative Commons"/>
              </a:rPr>
              <a:t>Creative Commons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creativecommons:by-sa/4.0/deed.en"/>
              </a:rPr>
              <a:t>Attribution-Share Alike 4.0 International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license</a:t>
            </a:r>
          </a:p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Date	10 December 2022</a:t>
            </a:r>
          </a:p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Source	Own work</a:t>
            </a:r>
          </a:p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Author	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Singerep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4269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31E0E030-8689-47A7-84A2-777D2D243687}"/>
              </a:ext>
            </a:extLst>
          </p:cNvPr>
          <p:cNvSpPr/>
          <p:nvPr/>
        </p:nvSpPr>
        <p:spPr bwMode="auto">
          <a:xfrm>
            <a:off x="2199286" y="4117990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906FF53-6575-40EF-9826-AC9D92CC0827}"/>
              </a:ext>
            </a:extLst>
          </p:cNvPr>
          <p:cNvSpPr/>
          <p:nvPr/>
        </p:nvSpPr>
        <p:spPr bwMode="auto">
          <a:xfrm>
            <a:off x="2195670" y="345662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570A543-5937-41ED-851E-0D5FCEB7C565}"/>
              </a:ext>
            </a:extLst>
          </p:cNvPr>
          <p:cNvSpPr/>
          <p:nvPr/>
        </p:nvSpPr>
        <p:spPr bwMode="auto">
          <a:xfrm>
            <a:off x="2195670" y="2798050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38AE5D7-098A-4347-AC11-40346BEA6F9B}"/>
              </a:ext>
            </a:extLst>
          </p:cNvPr>
          <p:cNvSpPr/>
          <p:nvPr/>
        </p:nvSpPr>
        <p:spPr bwMode="auto">
          <a:xfrm>
            <a:off x="6307479" y="2798050"/>
            <a:ext cx="1004585" cy="19502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Abgerundete rechteckige Legende 32">
            <a:extLst>
              <a:ext uri="{FF2B5EF4-FFF2-40B4-BE49-F238E27FC236}">
                <a16:creationId xmlns:a16="http://schemas.microsoft.com/office/drawing/2014/main" id="{2A53E02C-6E0C-492C-91B2-8F31161F80E1}"/>
              </a:ext>
            </a:extLst>
          </p:cNvPr>
          <p:cNvSpPr/>
          <p:nvPr/>
        </p:nvSpPr>
        <p:spPr bwMode="auto">
          <a:xfrm>
            <a:off x="-681956" y="2384765"/>
            <a:ext cx="2160300" cy="792110"/>
          </a:xfrm>
          <a:prstGeom prst="wedgeRoundRectCallout">
            <a:avLst>
              <a:gd name="adj1" fmla="val 87044"/>
              <a:gd name="adj2" fmla="val 5693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37" name="Abgerundete rechteckige Legende 34">
            <a:extLst>
              <a:ext uri="{FF2B5EF4-FFF2-40B4-BE49-F238E27FC236}">
                <a16:creationId xmlns:a16="http://schemas.microsoft.com/office/drawing/2014/main" id="{C27E6568-FC26-4D32-9750-A73F5FB8CAB3}"/>
              </a:ext>
            </a:extLst>
          </p:cNvPr>
          <p:cNvSpPr/>
          <p:nvPr/>
        </p:nvSpPr>
        <p:spPr bwMode="auto">
          <a:xfrm>
            <a:off x="7668344" y="3578240"/>
            <a:ext cx="1656230" cy="1079500"/>
          </a:xfrm>
          <a:prstGeom prst="wedgeRoundRectCallout">
            <a:avLst>
              <a:gd name="adj1" fmla="val -91439"/>
              <a:gd name="adj2" fmla="val 792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8" name="Abgerundete rechteckige Legende 35">
            <a:extLst>
              <a:ext uri="{FF2B5EF4-FFF2-40B4-BE49-F238E27FC236}">
                <a16:creationId xmlns:a16="http://schemas.microsoft.com/office/drawing/2014/main" id="{7CFEAC3F-1F63-445A-B2CE-93B25EB192A3}"/>
              </a:ext>
            </a:extLst>
          </p:cNvPr>
          <p:cNvSpPr/>
          <p:nvPr/>
        </p:nvSpPr>
        <p:spPr bwMode="auto">
          <a:xfrm>
            <a:off x="-684585" y="3204310"/>
            <a:ext cx="2120037" cy="772615"/>
          </a:xfrm>
          <a:prstGeom prst="wedgeRoundRectCallout">
            <a:avLst>
              <a:gd name="adj1" fmla="val 91350"/>
              <a:gd name="adj2" fmla="val 224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9" name="Abgerundete rechteckige Legende 36">
            <a:extLst>
              <a:ext uri="{FF2B5EF4-FFF2-40B4-BE49-F238E27FC236}">
                <a16:creationId xmlns:a16="http://schemas.microsoft.com/office/drawing/2014/main" id="{B17F93C4-D53E-4BEF-9ED0-D843A0FAD257}"/>
              </a:ext>
            </a:extLst>
          </p:cNvPr>
          <p:cNvSpPr/>
          <p:nvPr/>
        </p:nvSpPr>
        <p:spPr bwMode="auto">
          <a:xfrm>
            <a:off x="-684584" y="4005064"/>
            <a:ext cx="2143414" cy="1291734"/>
          </a:xfrm>
          <a:prstGeom prst="wedgeRoundRectCallout">
            <a:avLst>
              <a:gd name="adj1" fmla="val 88815"/>
              <a:gd name="adj2" fmla="val -232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16031C89-4611-43EF-A5CD-10C77BA9F413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4">
            <a:extLst>
              <a:ext uri="{FF2B5EF4-FFF2-40B4-BE49-F238E27FC236}">
                <a16:creationId xmlns:a16="http://schemas.microsoft.com/office/drawing/2014/main" id="{C9F1DC7E-1FB3-4E4D-BBAA-AD0654021722}"/>
              </a:ext>
            </a:extLst>
          </p:cNvPr>
          <p:cNvSpPr/>
          <p:nvPr/>
        </p:nvSpPr>
        <p:spPr bwMode="auto">
          <a:xfrm>
            <a:off x="-3204864" y="4720134"/>
            <a:ext cx="3656436" cy="504056"/>
          </a:xfrm>
          <a:prstGeom prst="wedgeRoundRectCallout">
            <a:avLst>
              <a:gd name="adj1" fmla="val 73025"/>
              <a:gd name="adj2" fmla="val -157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38" name="Picture 2" descr="Bildergebnis fÃ¼r amazon aws logo">
            <a:extLst>
              <a:ext uri="{FF2B5EF4-FFF2-40B4-BE49-F238E27FC236}">
                <a16:creationId xmlns:a16="http://schemas.microsoft.com/office/drawing/2014/main" id="{1BFB65C1-05C5-4CA4-9C47-26CC8CE2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2287472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>
            <a:extLst>
              <a:ext uri="{FF2B5EF4-FFF2-40B4-BE49-F238E27FC236}">
                <a16:creationId xmlns:a16="http://schemas.microsoft.com/office/drawing/2014/main" id="{CF422575-E9C2-4506-9C34-16C4AE03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63" y="2317044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>
            <a:extLst>
              <a:ext uri="{FF2B5EF4-FFF2-40B4-BE49-F238E27FC236}">
                <a16:creationId xmlns:a16="http://schemas.microsoft.com/office/drawing/2014/main" id="{03D3502A-5931-41D2-A8D7-76D168C1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16" y="2280030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>
            <a:extLst>
              <a:ext uri="{FF2B5EF4-FFF2-40B4-BE49-F238E27FC236}">
                <a16:creationId xmlns:a16="http://schemas.microsoft.com/office/drawing/2014/main" id="{81410696-BA60-4A19-8DD3-6A5DDD0B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30" y="2466402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>
            <a:extLst>
              <a:ext uri="{FF2B5EF4-FFF2-40B4-BE49-F238E27FC236}">
                <a16:creationId xmlns:a16="http://schemas.microsoft.com/office/drawing/2014/main" id="{960E035A-B921-4402-AF0D-00B8ECEF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Bildergebnis fÃ¼r scikit learn logo">
            <a:extLst>
              <a:ext uri="{FF2B5EF4-FFF2-40B4-BE49-F238E27FC236}">
                <a16:creationId xmlns:a16="http://schemas.microsoft.com/office/drawing/2014/main" id="{EFF5B37E-18B1-4D06-8CBC-4E8873DA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88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8D9F157-BB57-4F5A-971F-AB99F004CDF9}"/>
              </a:ext>
            </a:extLst>
          </p:cNvPr>
          <p:cNvSpPr/>
          <p:nvPr/>
        </p:nvSpPr>
        <p:spPr bwMode="auto">
          <a:xfrm>
            <a:off x="1182959" y="391500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F232E9C-EDE3-4FD1-A7AE-5816AF10EB3C}"/>
              </a:ext>
            </a:extLst>
          </p:cNvPr>
          <p:cNvSpPr/>
          <p:nvPr/>
        </p:nvSpPr>
        <p:spPr bwMode="auto">
          <a:xfrm>
            <a:off x="1182959" y="3215351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D43EF74-F57B-4A76-A771-84D2970F4BCB}"/>
              </a:ext>
            </a:extLst>
          </p:cNvPr>
          <p:cNvSpPr/>
          <p:nvPr/>
        </p:nvSpPr>
        <p:spPr bwMode="auto">
          <a:xfrm>
            <a:off x="5294768" y="3215351"/>
            <a:ext cx="1004585" cy="20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7" name="Abgerundete rechteckige Legende 30">
            <a:extLst>
              <a:ext uri="{FF2B5EF4-FFF2-40B4-BE49-F238E27FC236}">
                <a16:creationId xmlns:a16="http://schemas.microsoft.com/office/drawing/2014/main" id="{06ADF0FF-6360-4287-B4AC-B865FBB82F60}"/>
              </a:ext>
            </a:extLst>
          </p:cNvPr>
          <p:cNvSpPr/>
          <p:nvPr/>
        </p:nvSpPr>
        <p:spPr bwMode="auto">
          <a:xfrm>
            <a:off x="-3204864" y="4106981"/>
            <a:ext cx="3656436" cy="504057"/>
          </a:xfrm>
          <a:prstGeom prst="wedgeRoundRectCallout">
            <a:avLst>
              <a:gd name="adj1" fmla="val 72953"/>
              <a:gd name="adj2" fmla="val 6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8" name="Abgerundete rechteckige Legende 31">
            <a:extLst>
              <a:ext uri="{FF2B5EF4-FFF2-40B4-BE49-F238E27FC236}">
                <a16:creationId xmlns:a16="http://schemas.microsoft.com/office/drawing/2014/main" id="{3887764E-2825-419A-BF73-66EFD5DC44B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9" name="Picture 2" descr="Bildergebnis fÃ¼r keras logo">
            <a:extLst>
              <a:ext uri="{FF2B5EF4-FFF2-40B4-BE49-F238E27FC236}">
                <a16:creationId xmlns:a16="http://schemas.microsoft.com/office/drawing/2014/main" id="{88979613-3A41-469A-9C89-1D2A89DE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4724212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Picture 2" descr="OpenCV logo">
            <a:extLst>
              <a:ext uri="{FF2B5EF4-FFF2-40B4-BE49-F238E27FC236}">
                <a16:creationId xmlns:a16="http://schemas.microsoft.com/office/drawing/2014/main" id="{A6E5B9B7-6F4C-47BA-BA9B-F067C47D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11" y="5355590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bgerundete rechteckige Legende 23">
            <a:extLst>
              <a:ext uri="{FF2B5EF4-FFF2-40B4-BE49-F238E27FC236}">
                <a16:creationId xmlns:a16="http://schemas.microsoft.com/office/drawing/2014/main" id="{A50A4D35-7EB6-4B0E-9556-2367B49D55FC}"/>
              </a:ext>
            </a:extLst>
          </p:cNvPr>
          <p:cNvSpPr/>
          <p:nvPr/>
        </p:nvSpPr>
        <p:spPr bwMode="auto">
          <a:xfrm>
            <a:off x="-3204864" y="3093227"/>
            <a:ext cx="3625944" cy="936130"/>
          </a:xfrm>
          <a:prstGeom prst="wedgeRoundRectCallout">
            <a:avLst>
              <a:gd name="adj1" fmla="val 76323"/>
              <a:gd name="adj2" fmla="val 127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52" name="Picture 2" descr="Bildergebnis fÃ¼r keras logo">
            <a:extLst>
              <a:ext uri="{FF2B5EF4-FFF2-40B4-BE49-F238E27FC236}">
                <a16:creationId xmlns:a16="http://schemas.microsoft.com/office/drawing/2014/main" id="{1CA6BC91-4E99-44D7-BE69-D9D5D6C3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52" y="409785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8" grpId="0" animBg="1"/>
      <p:bldP spid="51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C4F2FFB-06CE-4272-8B37-CE801C53A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616556"/>
              </p:ext>
            </p:extLst>
          </p:nvPr>
        </p:nvGraphicFramePr>
        <p:xfrm>
          <a:off x="1524000" y="1844823"/>
          <a:ext cx="6096000" cy="345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E1951E1-DB06-4705-93E6-2AC4D1CBECDC}"/>
              </a:ext>
            </a:extLst>
          </p:cNvPr>
          <p:cNvCxnSpPr/>
          <p:nvPr/>
        </p:nvCxnSpPr>
        <p:spPr bwMode="auto">
          <a:xfrm>
            <a:off x="1403560" y="4983539"/>
            <a:ext cx="6552910" cy="0"/>
          </a:xfrm>
          <a:prstGeom prst="straightConnector1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52F6925-AB85-45C3-8937-234A58A1AC5A}"/>
              </a:ext>
            </a:extLst>
          </p:cNvPr>
          <p:cNvCxnSpPr/>
          <p:nvPr/>
        </p:nvCxnSpPr>
        <p:spPr bwMode="auto">
          <a:xfrm>
            <a:off x="4553673" y="4837760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69DA4A-3925-4A39-A2D2-D0352BF97068}"/>
              </a:ext>
            </a:extLst>
          </p:cNvPr>
          <p:cNvCxnSpPr/>
          <p:nvPr/>
        </p:nvCxnSpPr>
        <p:spPr bwMode="auto">
          <a:xfrm>
            <a:off x="6632691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DBEAC28-4B00-4BDC-92B3-C3359FC2EE72}"/>
              </a:ext>
            </a:extLst>
          </p:cNvPr>
          <p:cNvSpPr txBox="1"/>
          <p:nvPr/>
        </p:nvSpPr>
        <p:spPr>
          <a:xfrm>
            <a:off x="1930480" y="5303019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Before</a:t>
            </a:r>
            <a:endParaRPr lang="de-DE" dirty="0"/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F0C90-3DE5-4441-8981-8CEFF2562FC7}"/>
              </a:ext>
            </a:extLst>
          </p:cNvPr>
          <p:cNvSpPr txBox="1"/>
          <p:nvPr/>
        </p:nvSpPr>
        <p:spPr>
          <a:xfrm>
            <a:off x="4112342" y="5373270"/>
            <a:ext cx="827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E8B6D57-CED7-4B01-85F1-6462871EAD52}"/>
              </a:ext>
            </a:extLst>
          </p:cNvPr>
          <p:cNvSpPr txBox="1"/>
          <p:nvPr/>
        </p:nvSpPr>
        <p:spPr>
          <a:xfrm>
            <a:off x="6084210" y="5289851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After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94A88D-3C68-4086-A85A-8D2F804368E7}"/>
              </a:ext>
            </a:extLst>
          </p:cNvPr>
          <p:cNvSpPr txBox="1"/>
          <p:nvPr/>
        </p:nvSpPr>
        <p:spPr>
          <a:xfrm>
            <a:off x="8232439" y="4798873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7555061-7162-4316-A065-0C8A9BCD99C7}"/>
              </a:ext>
            </a:extLst>
          </p:cNvPr>
          <p:cNvCxnSpPr/>
          <p:nvPr/>
        </p:nvCxnSpPr>
        <p:spPr bwMode="auto">
          <a:xfrm>
            <a:off x="2483710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0665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680387-B163-42ED-B35E-7E793D0CA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68424"/>
            <a:ext cx="2667000" cy="3121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D67DFC-2E4A-465C-981E-B235A4642B34}"/>
              </a:ext>
            </a:extLst>
          </p:cNvPr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777484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74828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3915" y="2483023"/>
            <a:ext cx="14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Knowledge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1957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DAA8EB5-C820-477D-B991-EEA7A776DB35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E5434D-C17A-4522-B547-8C1A2399207C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07CDEB3-FB95-4C08-8066-01A3D28DAA9C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389EF058-4955-405F-9790-B1AC36B7C4FB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7">
            <a:extLst>
              <a:ext uri="{FF2B5EF4-FFF2-40B4-BE49-F238E27FC236}">
                <a16:creationId xmlns:a16="http://schemas.microsoft.com/office/drawing/2014/main" id="{A55CDC05-A4C0-45FF-B9F2-CC6C4EE6EDDE}"/>
              </a:ext>
            </a:extLst>
          </p:cNvPr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5" name="Abgerundete rechteckige Legende 18">
            <a:extLst>
              <a:ext uri="{FF2B5EF4-FFF2-40B4-BE49-F238E27FC236}">
                <a16:creationId xmlns:a16="http://schemas.microsoft.com/office/drawing/2014/main" id="{F05203BA-58EB-43FD-9B08-7D0A3611E511}"/>
              </a:ext>
            </a:extLst>
          </p:cNvPr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56975"/>
              <a:gd name="adj2" fmla="val 109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9">
            <a:extLst>
              <a:ext uri="{FF2B5EF4-FFF2-40B4-BE49-F238E27FC236}">
                <a16:creationId xmlns:a16="http://schemas.microsoft.com/office/drawing/2014/main" id="{5D32BAAA-6207-42AA-BACB-1FD44D807891}"/>
              </a:ext>
            </a:extLst>
          </p:cNvPr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7" name="Abgerundete rechteckige Legende 20">
            <a:extLst>
              <a:ext uri="{FF2B5EF4-FFF2-40B4-BE49-F238E27FC236}">
                <a16:creationId xmlns:a16="http://schemas.microsoft.com/office/drawing/2014/main" id="{A981F133-E70E-4CD3-A82D-430F3B6BF63E}"/>
              </a:ext>
            </a:extLst>
          </p:cNvPr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A3B15B90-0627-45AF-B42D-A14DE109790D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1EEB43B-82EA-4C64-AEF2-E6392A9940A8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2" name="L-Form 41">
            <a:extLst>
              <a:ext uri="{FF2B5EF4-FFF2-40B4-BE49-F238E27FC236}">
                <a16:creationId xmlns:a16="http://schemas.microsoft.com/office/drawing/2014/main" id="{0FE1D828-C6DA-4BD9-A4B2-CB0ABF916DE8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3" name="L-Form 42">
            <a:extLst>
              <a:ext uri="{FF2B5EF4-FFF2-40B4-BE49-F238E27FC236}">
                <a16:creationId xmlns:a16="http://schemas.microsoft.com/office/drawing/2014/main" id="{6D6E95B5-EA45-4359-97AC-90F177F232E4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4" name="Abgerundete rechteckige Legende 10">
            <a:extLst>
              <a:ext uri="{FF2B5EF4-FFF2-40B4-BE49-F238E27FC236}">
                <a16:creationId xmlns:a16="http://schemas.microsoft.com/office/drawing/2014/main" id="{DB7EB444-9BB4-4E07-8020-3BD47E68D584}"/>
              </a:ext>
            </a:extLst>
          </p:cNvPr>
          <p:cNvSpPr/>
          <p:nvPr/>
        </p:nvSpPr>
        <p:spPr bwMode="auto">
          <a:xfrm>
            <a:off x="2339690" y="507392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</a:t>
            </a:r>
            <a:r>
              <a:rPr lang="de-DE" sz="1600" dirty="0" err="1">
                <a:solidFill>
                  <a:srgbClr val="000000"/>
                </a:solidFill>
              </a:rPr>
              <a:t>StanfordNLP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5" name="Abgerundete rechteckige Legende 11">
            <a:extLst>
              <a:ext uri="{FF2B5EF4-FFF2-40B4-BE49-F238E27FC236}">
                <a16:creationId xmlns:a16="http://schemas.microsoft.com/office/drawing/2014/main" id="{18389336-0022-4376-9F66-D0A62B71C04F}"/>
              </a:ext>
            </a:extLst>
          </p:cNvPr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6" name="Abgerundete rechteckige Legende 14">
            <a:extLst>
              <a:ext uri="{FF2B5EF4-FFF2-40B4-BE49-F238E27FC236}">
                <a16:creationId xmlns:a16="http://schemas.microsoft.com/office/drawing/2014/main" id="{7EE76954-7A38-4E00-974D-92457BC74711}"/>
              </a:ext>
            </a:extLst>
          </p:cNvPr>
          <p:cNvSpPr/>
          <p:nvPr/>
        </p:nvSpPr>
        <p:spPr bwMode="auto">
          <a:xfrm>
            <a:off x="6473112" y="3416268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UIMA, … </a:t>
            </a:r>
          </a:p>
        </p:txBody>
      </p:sp>
      <p:sp>
        <p:nvSpPr>
          <p:cNvPr id="47" name="Abgerundete rechteckige Legende 16">
            <a:extLst>
              <a:ext uri="{FF2B5EF4-FFF2-40B4-BE49-F238E27FC236}">
                <a16:creationId xmlns:a16="http://schemas.microsoft.com/office/drawing/2014/main" id="{A8BB24A2-173B-43E7-AC5A-C75E9F3D77B5}"/>
              </a:ext>
            </a:extLst>
          </p:cNvPr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48" name="Picture 8" descr="Bildergebnis fÃ¼r uima logo">
            <a:extLst>
              <a:ext uri="{FF2B5EF4-FFF2-40B4-BE49-F238E27FC236}">
                <a16:creationId xmlns:a16="http://schemas.microsoft.com/office/drawing/2014/main" id="{6E1BA2E0-7034-4A58-B5E5-31CC01B1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63" y="3852077"/>
            <a:ext cx="696487" cy="6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Bildergebnis fÃ¼r stanford parser logo">
            <a:extLst>
              <a:ext uri="{FF2B5EF4-FFF2-40B4-BE49-F238E27FC236}">
                <a16:creationId xmlns:a16="http://schemas.microsoft.com/office/drawing/2014/main" id="{38DA5D70-F7AF-4809-B7B3-B32AB045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3557472" y="5662998"/>
            <a:ext cx="644983" cy="65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princeton wordnet logo">
            <a:extLst>
              <a:ext uri="{FF2B5EF4-FFF2-40B4-BE49-F238E27FC236}">
                <a16:creationId xmlns:a16="http://schemas.microsoft.com/office/drawing/2014/main" id="{F1D1332C-23E7-491B-8630-9DEB3133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82" y="5204942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Bildergebnis fÃ¼r germanet logo">
            <a:extLst>
              <a:ext uri="{FF2B5EF4-FFF2-40B4-BE49-F238E27FC236}">
                <a16:creationId xmlns:a16="http://schemas.microsoft.com/office/drawing/2014/main" id="{A83AEE8A-15B2-43BA-B987-15CFD0DE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73" y="5209188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ildergebnis fÃ¼r amazon aws logo">
            <a:extLst>
              <a:ext uri="{FF2B5EF4-FFF2-40B4-BE49-F238E27FC236}">
                <a16:creationId xmlns:a16="http://schemas.microsoft.com/office/drawing/2014/main" id="{F48360AA-7710-49C2-9B7D-AC8A0502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Bildergebnis fÃ¼r google cloud logo">
            <a:extLst>
              <a:ext uri="{FF2B5EF4-FFF2-40B4-BE49-F238E27FC236}">
                <a16:creationId xmlns:a16="http://schemas.microsoft.com/office/drawing/2014/main" id="{551A1259-A5F6-4D49-BEA4-2F72B9B8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Bildergebnis fÃ¼r ibm watson logo">
            <a:extLst>
              <a:ext uri="{FF2B5EF4-FFF2-40B4-BE49-F238E27FC236}">
                <a16:creationId xmlns:a16="http://schemas.microsoft.com/office/drawing/2014/main" id="{E99FAEC3-CCA8-4519-9627-A08BFA99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Bildergebnis fÃ¼r ms azure logo">
            <a:extLst>
              <a:ext uri="{FF2B5EF4-FFF2-40B4-BE49-F238E27FC236}">
                <a16:creationId xmlns:a16="http://schemas.microsoft.com/office/drawing/2014/main" id="{500556FC-82DF-41D8-B0F4-C9F32213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ile:SpaCy logo.svg - Wikimedia Commons">
            <a:extLst>
              <a:ext uri="{FF2B5EF4-FFF2-40B4-BE49-F238E27FC236}">
                <a16:creationId xmlns:a16="http://schemas.microsoft.com/office/drawing/2014/main" id="{FD51204E-700E-4C45-A240-2E06DE97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25" y="5758414"/>
            <a:ext cx="1268320" cy="4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D260AE63-A439-463E-960B-FDF8D43F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84" y="5728509"/>
            <a:ext cx="598979" cy="6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File:SpaCy logo.svg - Wikimedia Commons">
            <a:extLst>
              <a:ext uri="{FF2B5EF4-FFF2-40B4-BE49-F238E27FC236}">
                <a16:creationId xmlns:a16="http://schemas.microsoft.com/office/drawing/2014/main" id="{8A92CE3A-9E90-4A76-94FD-9E4EFDE4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65" y="2979770"/>
            <a:ext cx="865412" cy="3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A58E991-4B2F-4928-AE4B-7784BFCC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20" y="3303735"/>
            <a:ext cx="504065" cy="5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99D7DF-7A32-4783-9481-BEF15A4C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6511" r="42913" b="13578"/>
          <a:stretch/>
        </p:blipFill>
        <p:spPr>
          <a:xfrm>
            <a:off x="1763688" y="2708919"/>
            <a:ext cx="3456384" cy="266429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5D035D2-5317-402D-A372-78F4813B5BE3}"/>
              </a:ext>
            </a:extLst>
          </p:cNvPr>
          <p:cNvSpPr/>
          <p:nvPr/>
        </p:nvSpPr>
        <p:spPr>
          <a:xfrm>
            <a:off x="-180528" y="3887823"/>
            <a:ext cx="734481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09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797DEC0-2A54-4963-9FC6-0FF3C295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3" r="28737" b="1437"/>
          <a:stretch/>
        </p:blipFill>
        <p:spPr>
          <a:xfrm>
            <a:off x="1259540" y="1484730"/>
            <a:ext cx="6516270" cy="489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F3FDB82-CEAE-490B-A7F6-4BFC32FF10BD}"/>
              </a:ext>
            </a:extLst>
          </p:cNvPr>
          <p:cNvSpPr/>
          <p:nvPr/>
        </p:nvSpPr>
        <p:spPr>
          <a:xfrm>
            <a:off x="251520" y="6021288"/>
            <a:ext cx="86409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264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DBE8718-E23A-4C6D-A296-22D15D4D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3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D5B88F6-A71D-48E8-B5D4-4B5E0A90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8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5">
            <a:extLst>
              <a:ext uri="{FF2B5EF4-FFF2-40B4-BE49-F238E27FC236}">
                <a16:creationId xmlns:a16="http://schemas.microsoft.com/office/drawing/2014/main" id="{51E98670-C731-4925-9EAE-862B3133E0A2}"/>
              </a:ext>
            </a:extLst>
          </p:cNvPr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23" name="Abgerundetes Rechteck 26">
            <a:extLst>
              <a:ext uri="{FF2B5EF4-FFF2-40B4-BE49-F238E27FC236}">
                <a16:creationId xmlns:a16="http://schemas.microsoft.com/office/drawing/2014/main" id="{2A2908F5-32A1-46C0-9915-6684FF7C8F23}"/>
              </a:ext>
            </a:extLst>
          </p:cNvPr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24" name="Abgerundetes Rechteck 27">
            <a:extLst>
              <a:ext uri="{FF2B5EF4-FFF2-40B4-BE49-F238E27FC236}">
                <a16:creationId xmlns:a16="http://schemas.microsoft.com/office/drawing/2014/main" id="{93C0696A-E33B-4430-87B2-5CC460A832F2}"/>
              </a:ext>
            </a:extLst>
          </p:cNvPr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55848EC6-0F69-4579-AB43-6D769B446662}"/>
              </a:ext>
            </a:extLst>
          </p:cNvPr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1324EE7-BB2F-49A6-BECB-79C089B3A96B}"/>
              </a:ext>
            </a:extLst>
          </p:cNvPr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D3535DA-6678-4CBE-A09E-F66B1BA58C67}"/>
              </a:ext>
            </a:extLst>
          </p:cNvPr>
          <p:cNvSpPr/>
          <p:nvPr/>
        </p:nvSpPr>
        <p:spPr bwMode="auto">
          <a:xfrm>
            <a:off x="3552733" y="2997666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52F31A-7E04-4524-A293-880C70EEAAA7}"/>
              </a:ext>
            </a:extLst>
          </p:cNvPr>
          <p:cNvSpPr/>
          <p:nvPr/>
        </p:nvSpPr>
        <p:spPr bwMode="auto">
          <a:xfrm>
            <a:off x="5148080" y="4139954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96374F-2B45-4959-B30C-EF75F04760AB}"/>
              </a:ext>
            </a:extLst>
          </p:cNvPr>
          <p:cNvSpPr/>
          <p:nvPr/>
        </p:nvSpPr>
        <p:spPr bwMode="auto">
          <a:xfrm>
            <a:off x="3552733" y="27274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48F558B-1A7D-4EAD-B034-7BB040302317}"/>
              </a:ext>
            </a:extLst>
          </p:cNvPr>
          <p:cNvSpPr/>
          <p:nvPr/>
        </p:nvSpPr>
        <p:spPr bwMode="auto">
          <a:xfrm>
            <a:off x="3552733" y="383064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F8B6AC6-1227-490C-9F9B-4F51EEA96411}"/>
              </a:ext>
            </a:extLst>
          </p:cNvPr>
          <p:cNvSpPr/>
          <p:nvPr/>
        </p:nvSpPr>
        <p:spPr bwMode="auto">
          <a:xfrm>
            <a:off x="3552733" y="24662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9F389D0-87F6-4307-8737-B010D8831748}"/>
              </a:ext>
            </a:extLst>
          </p:cNvPr>
          <p:cNvSpPr/>
          <p:nvPr/>
        </p:nvSpPr>
        <p:spPr bwMode="auto">
          <a:xfrm>
            <a:off x="2267680" y="41399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309C303-D61E-4927-9EC9-3C7D9F234B7F}"/>
              </a:ext>
            </a:extLst>
          </p:cNvPr>
          <p:cNvSpPr/>
          <p:nvPr/>
        </p:nvSpPr>
        <p:spPr bwMode="auto">
          <a:xfrm>
            <a:off x="3552733" y="354168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D0EEC88-13A3-4C9E-B9B9-43D5437C1552}"/>
              </a:ext>
            </a:extLst>
          </p:cNvPr>
          <p:cNvSpPr/>
          <p:nvPr/>
        </p:nvSpPr>
        <p:spPr bwMode="auto">
          <a:xfrm>
            <a:off x="3552733" y="327643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13A310B-1EDD-4C2F-9304-BA8379FC8FB9}"/>
              </a:ext>
            </a:extLst>
          </p:cNvPr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4AFBCF6-8630-4CBC-B08D-49A620BDE889}"/>
              </a:ext>
            </a:extLst>
          </p:cNvPr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3F1DAB3-30A8-4847-A7FB-F447081F0789}"/>
              </a:ext>
            </a:extLst>
          </p:cNvPr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ED1789F-63C9-4EDD-83EA-E66B774E647D}"/>
              </a:ext>
            </a:extLst>
          </p:cNvPr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AEA399F-63B3-48BB-BCF7-9202E5E6F61D}"/>
              </a:ext>
            </a:extLst>
          </p:cNvPr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D8652D6-22E7-4330-8C0D-01529AF9399A}"/>
              </a:ext>
            </a:extLst>
          </p:cNvPr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4A9F55-BB42-4A76-9FF8-CAE05B65DBF3}"/>
              </a:ext>
            </a:extLst>
          </p:cNvPr>
          <p:cNvSpPr/>
          <p:nvPr/>
        </p:nvSpPr>
        <p:spPr bwMode="auto">
          <a:xfrm>
            <a:off x="2267680" y="5683247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Mixture</a:t>
            </a:r>
            <a:r>
              <a:rPr lang="de-DE" sz="1200" dirty="0"/>
              <a:t> Model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8A2050-3419-4034-8F53-7BBC0958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14375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6DD600F8-3486-46F3-9E2B-E007446B7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5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116BEF7-F49D-40B7-8539-8D122773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40" y="1726366"/>
            <a:ext cx="487106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Load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read_csv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data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/train.csv‘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Separate </a:t>
            </a:r>
            <a:r>
              <a:rPr lang="de-DE" sz="1400" dirty="0" err="1"/>
              <a:t>features</a:t>
            </a:r>
            <a:r>
              <a:rPr lang="de-DE" sz="1400" dirty="0"/>
              <a:t> from </a:t>
            </a:r>
            <a:r>
              <a:rPr lang="de-DE" sz="1400" dirty="0" err="1"/>
              <a:t>target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lvl="0"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[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'Gender'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'Age'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PaymentMethod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LastTransaction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„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Churn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"</a:t>
            </a:r>
            <a:br>
              <a:rPr lang="de-DE" altLang="de-DE" sz="1400" b="1" dirty="0">
                <a:solidFill>
                  <a:srgbClr val="008080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X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y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DecisionTreeClassifier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()</a:t>
            </a:r>
          </a:p>
          <a:p>
            <a:pPr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Train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X_train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y)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Validate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scores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cross_val_score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X, y)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i="1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Use </a:t>
            </a:r>
            <a:r>
              <a:rPr lang="de-DE" sz="1400" dirty="0" err="1"/>
              <a:t>model</a:t>
            </a:r>
            <a:br>
              <a:rPr lang="de-DE" altLang="de-DE" sz="1400" i="1" dirty="0">
                <a:solidFill>
                  <a:srgbClr val="8C8C8C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predictions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model.predict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X_prod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endParaRPr lang="de-DE" altLang="de-DE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45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3404</Words>
  <Application>Microsoft Office PowerPoint</Application>
  <PresentationFormat>Bildschirmpräsentation (4:3)</PresentationFormat>
  <Paragraphs>1268</Paragraphs>
  <Slides>168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168</vt:i4>
      </vt:variant>
    </vt:vector>
  </HeadingPairs>
  <TitlesOfParts>
    <vt:vector size="178" baseType="lpstr">
      <vt:lpstr>Arial</vt:lpstr>
      <vt:lpstr>Calibri</vt:lpstr>
      <vt:lpstr>Cambria Math</vt:lpstr>
      <vt:lpstr>Courier New</vt:lpstr>
      <vt:lpstr>HDA DIN Office</vt:lpstr>
      <vt:lpstr>JetBrains Mono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bernhard.humm</cp:lastModifiedBy>
  <cp:revision>467</cp:revision>
  <dcterms:created xsi:type="dcterms:W3CDTF">2015-04-01T08:25:24Z</dcterms:created>
  <dcterms:modified xsi:type="dcterms:W3CDTF">2025-08-27T10:01:45Z</dcterms:modified>
</cp:coreProperties>
</file>